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30"/>
  </p:notes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74" r:id="rId20"/>
    <p:sldId id="276" r:id="rId21"/>
    <p:sldId id="277" r:id="rId22"/>
    <p:sldId id="278" r:id="rId23"/>
    <p:sldId id="279" r:id="rId24"/>
    <p:sldId id="280" r:id="rId25"/>
    <p:sldId id="282" r:id="rId26"/>
    <p:sldId id="281" r:id="rId27"/>
    <p:sldId id="283" r:id="rId28"/>
    <p:sldId id="284"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79"/>
  </p:normalViewPr>
  <p:slideViewPr>
    <p:cSldViewPr snapToGrid="0">
      <p:cViewPr varScale="1">
        <p:scale>
          <a:sx n="74" d="100"/>
          <a:sy n="74" d="100"/>
        </p:scale>
        <p:origin x="1978"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B552B2-3FB4-45C2-8B96-1EB90D4341F4}"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BD0A8948-DFBB-4A7F-AE27-32B6695C33B9}">
      <dgm:prSet/>
      <dgm:spPr/>
      <dgm:t>
        <a:bodyPr/>
        <a:lstStyle/>
        <a:p>
          <a:r>
            <a:rPr lang="en-US" b="1" baseline="0" dirty="0">
              <a:solidFill>
                <a:srgbClr val="7030A0"/>
              </a:solidFill>
              <a:latin typeface="+mn-lt"/>
            </a:rPr>
            <a:t>Philip</a:t>
          </a:r>
          <a:endParaRPr lang="en-US" dirty="0">
            <a:solidFill>
              <a:srgbClr val="7030A0"/>
            </a:solidFill>
            <a:latin typeface="+mn-lt"/>
          </a:endParaRPr>
        </a:p>
      </dgm:t>
    </dgm:pt>
    <dgm:pt modelId="{BC0771C8-9D34-415B-AC0B-AA1714A10F13}" type="parTrans" cxnId="{F5B63015-3305-4D52-9CDC-552805CC30C9}">
      <dgm:prSet/>
      <dgm:spPr/>
      <dgm:t>
        <a:bodyPr/>
        <a:lstStyle/>
        <a:p>
          <a:endParaRPr lang="en-US"/>
        </a:p>
      </dgm:t>
    </dgm:pt>
    <dgm:pt modelId="{0F57BBC6-68E6-4C5D-9070-16C37EC2B957}" type="sibTrans" cxnId="{F5B63015-3305-4D52-9CDC-552805CC30C9}">
      <dgm:prSet/>
      <dgm:spPr/>
      <dgm:t>
        <a:bodyPr/>
        <a:lstStyle/>
        <a:p>
          <a:endParaRPr lang="en-US"/>
        </a:p>
      </dgm:t>
    </dgm:pt>
    <dgm:pt modelId="{AF80FC78-44DF-4B0E-BC5A-746CA5517AB1}">
      <dgm:prSet custT="1"/>
      <dgm:spPr/>
      <dgm:t>
        <a:bodyPr/>
        <a:lstStyle/>
        <a:p>
          <a:r>
            <a:rPr lang="en-US" sz="4400" b="1" baseline="0" dirty="0">
              <a:solidFill>
                <a:srgbClr val="7030A0"/>
              </a:solidFill>
              <a:latin typeface="+mn-lt"/>
            </a:rPr>
            <a:t>Nathanael</a:t>
          </a:r>
          <a:endParaRPr lang="en-US" sz="4400" dirty="0"/>
        </a:p>
      </dgm:t>
    </dgm:pt>
    <dgm:pt modelId="{60AC9078-3E75-4A64-8D19-63FF11EFB3B6}" type="parTrans" cxnId="{87E7B66F-F640-469D-99C7-C8D9D629AB81}">
      <dgm:prSet/>
      <dgm:spPr/>
      <dgm:t>
        <a:bodyPr/>
        <a:lstStyle/>
        <a:p>
          <a:endParaRPr lang="en-US"/>
        </a:p>
      </dgm:t>
    </dgm:pt>
    <dgm:pt modelId="{100CB1FF-155B-4BD5-AC8F-3266B614E526}" type="sibTrans" cxnId="{87E7B66F-F640-469D-99C7-C8D9D629AB81}">
      <dgm:prSet/>
      <dgm:spPr/>
      <dgm:t>
        <a:bodyPr/>
        <a:lstStyle/>
        <a:p>
          <a:endParaRPr lang="en-US"/>
        </a:p>
      </dgm:t>
    </dgm:pt>
    <dgm:pt modelId="{F2BF5685-A8E2-42BE-9AFB-E39D64B5A687}">
      <dgm:prSet/>
      <dgm:spPr/>
      <dgm:t>
        <a:bodyPr/>
        <a:lstStyle/>
        <a:p>
          <a:r>
            <a:rPr lang="en-US" b="1" baseline="0" dirty="0">
              <a:solidFill>
                <a:srgbClr val="7030A0"/>
              </a:solidFill>
            </a:rPr>
            <a:t>Thomas</a:t>
          </a:r>
          <a:endParaRPr lang="en-US" dirty="0">
            <a:solidFill>
              <a:srgbClr val="7030A0"/>
            </a:solidFill>
          </a:endParaRPr>
        </a:p>
      </dgm:t>
    </dgm:pt>
    <dgm:pt modelId="{67D1E3DA-E99D-484F-8EB3-3AE67FD033A3}" type="parTrans" cxnId="{34D6EB13-FB7E-4D19-9336-3D72B9ED02C0}">
      <dgm:prSet/>
      <dgm:spPr/>
      <dgm:t>
        <a:bodyPr/>
        <a:lstStyle/>
        <a:p>
          <a:endParaRPr lang="en-US"/>
        </a:p>
      </dgm:t>
    </dgm:pt>
    <dgm:pt modelId="{42623C39-207C-4C59-ADAA-73608BC8AC4A}" type="sibTrans" cxnId="{34D6EB13-FB7E-4D19-9336-3D72B9ED02C0}">
      <dgm:prSet/>
      <dgm:spPr/>
      <dgm:t>
        <a:bodyPr/>
        <a:lstStyle/>
        <a:p>
          <a:endParaRPr lang="en-US"/>
        </a:p>
      </dgm:t>
    </dgm:pt>
    <dgm:pt modelId="{67B195D2-11F3-44D6-A408-E6E398C41E97}">
      <dgm:prSet/>
      <dgm:spPr/>
      <dgm:t>
        <a:bodyPr/>
        <a:lstStyle/>
        <a:p>
          <a:r>
            <a:rPr lang="en-US" b="1" baseline="0" dirty="0">
              <a:solidFill>
                <a:srgbClr val="7030A0"/>
              </a:solidFill>
            </a:rPr>
            <a:t>Phoebe</a:t>
          </a:r>
          <a:endParaRPr lang="en-US" dirty="0">
            <a:solidFill>
              <a:srgbClr val="7030A0"/>
            </a:solidFill>
          </a:endParaRPr>
        </a:p>
      </dgm:t>
    </dgm:pt>
    <dgm:pt modelId="{D9D0A509-6C92-4A54-B5B4-7A3D384C80B2}" type="parTrans" cxnId="{7C6F9697-369A-40AB-8166-934CCC3EA87A}">
      <dgm:prSet/>
      <dgm:spPr/>
      <dgm:t>
        <a:bodyPr/>
        <a:lstStyle/>
        <a:p>
          <a:endParaRPr lang="en-US"/>
        </a:p>
      </dgm:t>
    </dgm:pt>
    <dgm:pt modelId="{AA0109DC-07B7-4819-8F93-9F0A831A5EE8}" type="sibTrans" cxnId="{7C6F9697-369A-40AB-8166-934CCC3EA87A}">
      <dgm:prSet/>
      <dgm:spPr/>
      <dgm:t>
        <a:bodyPr/>
        <a:lstStyle/>
        <a:p>
          <a:endParaRPr lang="en-US"/>
        </a:p>
      </dgm:t>
    </dgm:pt>
    <dgm:pt modelId="{276F368F-6C89-4DCF-8658-C9B8601A74E6}">
      <dgm:prSet/>
      <dgm:spPr/>
      <dgm:t>
        <a:bodyPr/>
        <a:lstStyle/>
        <a:p>
          <a:r>
            <a:rPr lang="en-US" b="1" baseline="0" dirty="0">
              <a:solidFill>
                <a:srgbClr val="7030A0"/>
              </a:solidFill>
            </a:rPr>
            <a:t>Priscilla</a:t>
          </a:r>
          <a:endParaRPr lang="en-US" dirty="0">
            <a:solidFill>
              <a:srgbClr val="7030A0"/>
            </a:solidFill>
          </a:endParaRPr>
        </a:p>
      </dgm:t>
    </dgm:pt>
    <dgm:pt modelId="{B240766D-0B12-4884-A7F8-1ADA698162E0}" type="parTrans" cxnId="{F32A9E0D-D785-4DD9-872E-4D5ECB472B4D}">
      <dgm:prSet/>
      <dgm:spPr/>
      <dgm:t>
        <a:bodyPr/>
        <a:lstStyle/>
        <a:p>
          <a:endParaRPr lang="en-US"/>
        </a:p>
      </dgm:t>
    </dgm:pt>
    <dgm:pt modelId="{D8A05C12-4DFF-439A-BC78-7E3F17833691}" type="sibTrans" cxnId="{F32A9E0D-D785-4DD9-872E-4D5ECB472B4D}">
      <dgm:prSet/>
      <dgm:spPr/>
      <dgm:t>
        <a:bodyPr/>
        <a:lstStyle/>
        <a:p>
          <a:endParaRPr lang="en-US"/>
        </a:p>
      </dgm:t>
    </dgm:pt>
    <dgm:pt modelId="{BD030028-7DF4-8D40-B572-ACAB3D46B1F5}" type="pres">
      <dgm:prSet presAssocID="{A1B552B2-3FB4-45C2-8B96-1EB90D4341F4}" presName="hierChild1" presStyleCnt="0">
        <dgm:presLayoutVars>
          <dgm:chPref val="1"/>
          <dgm:dir/>
          <dgm:animOne val="branch"/>
          <dgm:animLvl val="lvl"/>
          <dgm:resizeHandles/>
        </dgm:presLayoutVars>
      </dgm:prSet>
      <dgm:spPr/>
    </dgm:pt>
    <dgm:pt modelId="{786FEEC0-4678-834D-99AF-D8E9C5B06F5B}" type="pres">
      <dgm:prSet presAssocID="{BD0A8948-DFBB-4A7F-AE27-32B6695C33B9}" presName="hierRoot1" presStyleCnt="0"/>
      <dgm:spPr/>
    </dgm:pt>
    <dgm:pt modelId="{B44EF48D-9E88-614F-B013-1D5897F65D19}" type="pres">
      <dgm:prSet presAssocID="{BD0A8948-DFBB-4A7F-AE27-32B6695C33B9}" presName="composite" presStyleCnt="0"/>
      <dgm:spPr/>
    </dgm:pt>
    <dgm:pt modelId="{F16F1359-74B2-2540-8225-D274288EBB1E}" type="pres">
      <dgm:prSet presAssocID="{BD0A8948-DFBB-4A7F-AE27-32B6695C33B9}" presName="background" presStyleLbl="node0" presStyleIdx="0" presStyleCnt="5"/>
      <dgm:spPr/>
    </dgm:pt>
    <dgm:pt modelId="{461D2C76-2CC0-1440-95DE-8780E8B8A386}" type="pres">
      <dgm:prSet presAssocID="{BD0A8948-DFBB-4A7F-AE27-32B6695C33B9}" presName="text" presStyleLbl="fgAcc0" presStyleIdx="0" presStyleCnt="5" custLinFactNeighborX="3114" custLinFactNeighborY="1089">
        <dgm:presLayoutVars>
          <dgm:chPref val="3"/>
        </dgm:presLayoutVars>
      </dgm:prSet>
      <dgm:spPr/>
    </dgm:pt>
    <dgm:pt modelId="{0BE9AC81-DDE6-0D4C-9B53-767E09103E9E}" type="pres">
      <dgm:prSet presAssocID="{BD0A8948-DFBB-4A7F-AE27-32B6695C33B9}" presName="hierChild2" presStyleCnt="0"/>
      <dgm:spPr/>
    </dgm:pt>
    <dgm:pt modelId="{266F33C5-0543-F542-ABA3-155E0D3ED556}" type="pres">
      <dgm:prSet presAssocID="{AF80FC78-44DF-4B0E-BC5A-746CA5517AB1}" presName="hierRoot1" presStyleCnt="0"/>
      <dgm:spPr/>
    </dgm:pt>
    <dgm:pt modelId="{2FFBDD11-79F1-9842-BDA0-580ABE0B9EDE}" type="pres">
      <dgm:prSet presAssocID="{AF80FC78-44DF-4B0E-BC5A-746CA5517AB1}" presName="composite" presStyleCnt="0"/>
      <dgm:spPr/>
    </dgm:pt>
    <dgm:pt modelId="{C85C922F-313E-9E46-A861-515317652015}" type="pres">
      <dgm:prSet presAssocID="{AF80FC78-44DF-4B0E-BC5A-746CA5517AB1}" presName="background" presStyleLbl="node0" presStyleIdx="1" presStyleCnt="5"/>
      <dgm:spPr/>
    </dgm:pt>
    <dgm:pt modelId="{34DC27F6-1973-1545-A85C-FB3E1971280B}" type="pres">
      <dgm:prSet presAssocID="{AF80FC78-44DF-4B0E-BC5A-746CA5517AB1}" presName="text" presStyleLbl="fgAcc0" presStyleIdx="1" presStyleCnt="5" custLinFactNeighborY="-1090">
        <dgm:presLayoutVars>
          <dgm:chPref val="3"/>
        </dgm:presLayoutVars>
      </dgm:prSet>
      <dgm:spPr/>
    </dgm:pt>
    <dgm:pt modelId="{C8121E21-BA1E-4C4B-9F1E-E2E5FD907F31}" type="pres">
      <dgm:prSet presAssocID="{AF80FC78-44DF-4B0E-BC5A-746CA5517AB1}" presName="hierChild2" presStyleCnt="0"/>
      <dgm:spPr/>
    </dgm:pt>
    <dgm:pt modelId="{071F8831-6930-034E-AF8E-8F553106DDF4}" type="pres">
      <dgm:prSet presAssocID="{F2BF5685-A8E2-42BE-9AFB-E39D64B5A687}" presName="hierRoot1" presStyleCnt="0"/>
      <dgm:spPr/>
    </dgm:pt>
    <dgm:pt modelId="{9BBEA337-8D95-CB46-A3D7-CA447F5067FA}" type="pres">
      <dgm:prSet presAssocID="{F2BF5685-A8E2-42BE-9AFB-E39D64B5A687}" presName="composite" presStyleCnt="0"/>
      <dgm:spPr/>
    </dgm:pt>
    <dgm:pt modelId="{EDF0249E-4F8F-614E-9647-189BD81B95EE}" type="pres">
      <dgm:prSet presAssocID="{F2BF5685-A8E2-42BE-9AFB-E39D64B5A687}" presName="background" presStyleLbl="node0" presStyleIdx="2" presStyleCnt="5"/>
      <dgm:spPr/>
    </dgm:pt>
    <dgm:pt modelId="{F1661A60-3F4D-C845-87E2-885A41BF5D57}" type="pres">
      <dgm:prSet presAssocID="{F2BF5685-A8E2-42BE-9AFB-E39D64B5A687}" presName="text" presStyleLbl="fgAcc0" presStyleIdx="2" presStyleCnt="5" custLinFactNeighborX="-2076" custLinFactNeighborY="-1090">
        <dgm:presLayoutVars>
          <dgm:chPref val="3"/>
        </dgm:presLayoutVars>
      </dgm:prSet>
      <dgm:spPr/>
    </dgm:pt>
    <dgm:pt modelId="{1BF45F5D-4DA3-7847-B382-FE349D6B8DD0}" type="pres">
      <dgm:prSet presAssocID="{F2BF5685-A8E2-42BE-9AFB-E39D64B5A687}" presName="hierChild2" presStyleCnt="0"/>
      <dgm:spPr/>
    </dgm:pt>
    <dgm:pt modelId="{F68B6F67-DF8F-9442-A471-8D68410F9A00}" type="pres">
      <dgm:prSet presAssocID="{67B195D2-11F3-44D6-A408-E6E398C41E97}" presName="hierRoot1" presStyleCnt="0"/>
      <dgm:spPr/>
    </dgm:pt>
    <dgm:pt modelId="{F9DB2773-AA65-A547-9728-7B9BCCDEFAD0}" type="pres">
      <dgm:prSet presAssocID="{67B195D2-11F3-44D6-A408-E6E398C41E97}" presName="composite" presStyleCnt="0"/>
      <dgm:spPr/>
    </dgm:pt>
    <dgm:pt modelId="{F35A6A10-35C4-634B-94D9-9FFB1083D2D1}" type="pres">
      <dgm:prSet presAssocID="{67B195D2-11F3-44D6-A408-E6E398C41E97}" presName="background" presStyleLbl="node0" presStyleIdx="3" presStyleCnt="5"/>
      <dgm:spPr/>
    </dgm:pt>
    <dgm:pt modelId="{BCD4427D-E194-5540-A79F-CB95F23E011F}" type="pres">
      <dgm:prSet presAssocID="{67B195D2-11F3-44D6-A408-E6E398C41E97}" presName="text" presStyleLbl="fgAcc0" presStyleIdx="3" presStyleCnt="5">
        <dgm:presLayoutVars>
          <dgm:chPref val="3"/>
        </dgm:presLayoutVars>
      </dgm:prSet>
      <dgm:spPr/>
    </dgm:pt>
    <dgm:pt modelId="{0A7DDCEC-FED3-7441-BD01-8A498F89447A}" type="pres">
      <dgm:prSet presAssocID="{67B195D2-11F3-44D6-A408-E6E398C41E97}" presName="hierChild2" presStyleCnt="0"/>
      <dgm:spPr/>
    </dgm:pt>
    <dgm:pt modelId="{5D0E9832-17AB-0341-8E11-B1EB3F964E92}" type="pres">
      <dgm:prSet presAssocID="{276F368F-6C89-4DCF-8658-C9B8601A74E6}" presName="hierRoot1" presStyleCnt="0"/>
      <dgm:spPr/>
    </dgm:pt>
    <dgm:pt modelId="{44844C3E-9131-1D47-BAAC-048A68558705}" type="pres">
      <dgm:prSet presAssocID="{276F368F-6C89-4DCF-8658-C9B8601A74E6}" presName="composite" presStyleCnt="0"/>
      <dgm:spPr/>
    </dgm:pt>
    <dgm:pt modelId="{BB8C6471-3A70-D54A-9AD1-90EE053BDDD3}" type="pres">
      <dgm:prSet presAssocID="{276F368F-6C89-4DCF-8658-C9B8601A74E6}" presName="background" presStyleLbl="node0" presStyleIdx="4" presStyleCnt="5"/>
      <dgm:spPr/>
    </dgm:pt>
    <dgm:pt modelId="{693DD973-E71C-A64F-AE01-C89D3228D4DF}" type="pres">
      <dgm:prSet presAssocID="{276F368F-6C89-4DCF-8658-C9B8601A74E6}" presName="text" presStyleLbl="fgAcc0" presStyleIdx="4" presStyleCnt="5">
        <dgm:presLayoutVars>
          <dgm:chPref val="3"/>
        </dgm:presLayoutVars>
      </dgm:prSet>
      <dgm:spPr/>
    </dgm:pt>
    <dgm:pt modelId="{E65A5325-4529-5B40-82AA-FEFB4910DA3C}" type="pres">
      <dgm:prSet presAssocID="{276F368F-6C89-4DCF-8658-C9B8601A74E6}" presName="hierChild2" presStyleCnt="0"/>
      <dgm:spPr/>
    </dgm:pt>
  </dgm:ptLst>
  <dgm:cxnLst>
    <dgm:cxn modelId="{5FD8F10B-C133-A64A-92B5-2606E0165C7F}" type="presOf" srcId="{F2BF5685-A8E2-42BE-9AFB-E39D64B5A687}" destId="{F1661A60-3F4D-C845-87E2-885A41BF5D57}" srcOrd="0" destOrd="0" presId="urn:microsoft.com/office/officeart/2005/8/layout/hierarchy1"/>
    <dgm:cxn modelId="{F32A9E0D-D785-4DD9-872E-4D5ECB472B4D}" srcId="{A1B552B2-3FB4-45C2-8B96-1EB90D4341F4}" destId="{276F368F-6C89-4DCF-8658-C9B8601A74E6}" srcOrd="4" destOrd="0" parTransId="{B240766D-0B12-4884-A7F8-1ADA698162E0}" sibTransId="{D8A05C12-4DFF-439A-BC78-7E3F17833691}"/>
    <dgm:cxn modelId="{34D6EB13-FB7E-4D19-9336-3D72B9ED02C0}" srcId="{A1B552B2-3FB4-45C2-8B96-1EB90D4341F4}" destId="{F2BF5685-A8E2-42BE-9AFB-E39D64B5A687}" srcOrd="2" destOrd="0" parTransId="{67D1E3DA-E99D-484F-8EB3-3AE67FD033A3}" sibTransId="{42623C39-207C-4C59-ADAA-73608BC8AC4A}"/>
    <dgm:cxn modelId="{F5B63015-3305-4D52-9CDC-552805CC30C9}" srcId="{A1B552B2-3FB4-45C2-8B96-1EB90D4341F4}" destId="{BD0A8948-DFBB-4A7F-AE27-32B6695C33B9}" srcOrd="0" destOrd="0" parTransId="{BC0771C8-9D34-415B-AC0B-AA1714A10F13}" sibTransId="{0F57BBC6-68E6-4C5D-9070-16C37EC2B957}"/>
    <dgm:cxn modelId="{87E7B66F-F640-469D-99C7-C8D9D629AB81}" srcId="{A1B552B2-3FB4-45C2-8B96-1EB90D4341F4}" destId="{AF80FC78-44DF-4B0E-BC5A-746CA5517AB1}" srcOrd="1" destOrd="0" parTransId="{60AC9078-3E75-4A64-8D19-63FF11EFB3B6}" sibTransId="{100CB1FF-155B-4BD5-AC8F-3266B614E526}"/>
    <dgm:cxn modelId="{7C66F574-A2CF-A746-8F8D-A4EAD4F15EE3}" type="presOf" srcId="{276F368F-6C89-4DCF-8658-C9B8601A74E6}" destId="{693DD973-E71C-A64F-AE01-C89D3228D4DF}" srcOrd="0" destOrd="0" presId="urn:microsoft.com/office/officeart/2005/8/layout/hierarchy1"/>
    <dgm:cxn modelId="{7C6F9697-369A-40AB-8166-934CCC3EA87A}" srcId="{A1B552B2-3FB4-45C2-8B96-1EB90D4341F4}" destId="{67B195D2-11F3-44D6-A408-E6E398C41E97}" srcOrd="3" destOrd="0" parTransId="{D9D0A509-6C92-4A54-B5B4-7A3D384C80B2}" sibTransId="{AA0109DC-07B7-4819-8F93-9F0A831A5EE8}"/>
    <dgm:cxn modelId="{68E3F7D1-B352-3C42-B17D-740F3050CAC0}" type="presOf" srcId="{AF80FC78-44DF-4B0E-BC5A-746CA5517AB1}" destId="{34DC27F6-1973-1545-A85C-FB3E1971280B}" srcOrd="0" destOrd="0" presId="urn:microsoft.com/office/officeart/2005/8/layout/hierarchy1"/>
    <dgm:cxn modelId="{8E4002E8-6DFA-9E4D-B9F3-F0FBB12CB034}" type="presOf" srcId="{A1B552B2-3FB4-45C2-8B96-1EB90D4341F4}" destId="{BD030028-7DF4-8D40-B572-ACAB3D46B1F5}" srcOrd="0" destOrd="0" presId="urn:microsoft.com/office/officeart/2005/8/layout/hierarchy1"/>
    <dgm:cxn modelId="{D76C70EA-C1A2-FB4C-BF08-BC41F55A77AF}" type="presOf" srcId="{BD0A8948-DFBB-4A7F-AE27-32B6695C33B9}" destId="{461D2C76-2CC0-1440-95DE-8780E8B8A386}" srcOrd="0" destOrd="0" presId="urn:microsoft.com/office/officeart/2005/8/layout/hierarchy1"/>
    <dgm:cxn modelId="{6DAAC7F1-583C-204C-ADCE-BA5636E8F975}" type="presOf" srcId="{67B195D2-11F3-44D6-A408-E6E398C41E97}" destId="{BCD4427D-E194-5540-A79F-CB95F23E011F}" srcOrd="0" destOrd="0" presId="urn:microsoft.com/office/officeart/2005/8/layout/hierarchy1"/>
    <dgm:cxn modelId="{B2B7229D-C5CA-474A-B231-4F2443F52B51}" type="presParOf" srcId="{BD030028-7DF4-8D40-B572-ACAB3D46B1F5}" destId="{786FEEC0-4678-834D-99AF-D8E9C5B06F5B}" srcOrd="0" destOrd="0" presId="urn:microsoft.com/office/officeart/2005/8/layout/hierarchy1"/>
    <dgm:cxn modelId="{27058D8F-6FFD-5A49-939A-523D68573346}" type="presParOf" srcId="{786FEEC0-4678-834D-99AF-D8E9C5B06F5B}" destId="{B44EF48D-9E88-614F-B013-1D5897F65D19}" srcOrd="0" destOrd="0" presId="urn:microsoft.com/office/officeart/2005/8/layout/hierarchy1"/>
    <dgm:cxn modelId="{59ABD30B-4309-AB45-9DBE-70EB0BF313CA}" type="presParOf" srcId="{B44EF48D-9E88-614F-B013-1D5897F65D19}" destId="{F16F1359-74B2-2540-8225-D274288EBB1E}" srcOrd="0" destOrd="0" presId="urn:microsoft.com/office/officeart/2005/8/layout/hierarchy1"/>
    <dgm:cxn modelId="{57EEA346-075C-9942-B7B7-2E707A62478D}" type="presParOf" srcId="{B44EF48D-9E88-614F-B013-1D5897F65D19}" destId="{461D2C76-2CC0-1440-95DE-8780E8B8A386}" srcOrd="1" destOrd="0" presId="urn:microsoft.com/office/officeart/2005/8/layout/hierarchy1"/>
    <dgm:cxn modelId="{808A220E-246C-5443-897D-C308C6A64A1B}" type="presParOf" srcId="{786FEEC0-4678-834D-99AF-D8E9C5B06F5B}" destId="{0BE9AC81-DDE6-0D4C-9B53-767E09103E9E}" srcOrd="1" destOrd="0" presId="urn:microsoft.com/office/officeart/2005/8/layout/hierarchy1"/>
    <dgm:cxn modelId="{BFAB0ED3-B095-1547-B9BB-034377013939}" type="presParOf" srcId="{BD030028-7DF4-8D40-B572-ACAB3D46B1F5}" destId="{266F33C5-0543-F542-ABA3-155E0D3ED556}" srcOrd="1" destOrd="0" presId="urn:microsoft.com/office/officeart/2005/8/layout/hierarchy1"/>
    <dgm:cxn modelId="{758FA82F-22C2-0643-9838-152F963D80AD}" type="presParOf" srcId="{266F33C5-0543-F542-ABA3-155E0D3ED556}" destId="{2FFBDD11-79F1-9842-BDA0-580ABE0B9EDE}" srcOrd="0" destOrd="0" presId="urn:microsoft.com/office/officeart/2005/8/layout/hierarchy1"/>
    <dgm:cxn modelId="{A078EA27-F341-2C4F-8034-A60F3852FDA8}" type="presParOf" srcId="{2FFBDD11-79F1-9842-BDA0-580ABE0B9EDE}" destId="{C85C922F-313E-9E46-A861-515317652015}" srcOrd="0" destOrd="0" presId="urn:microsoft.com/office/officeart/2005/8/layout/hierarchy1"/>
    <dgm:cxn modelId="{85051192-674F-B744-98BD-9ED9A1F53B4B}" type="presParOf" srcId="{2FFBDD11-79F1-9842-BDA0-580ABE0B9EDE}" destId="{34DC27F6-1973-1545-A85C-FB3E1971280B}" srcOrd="1" destOrd="0" presId="urn:microsoft.com/office/officeart/2005/8/layout/hierarchy1"/>
    <dgm:cxn modelId="{10A49D76-E31F-9F41-8626-64B1DE4D705D}" type="presParOf" srcId="{266F33C5-0543-F542-ABA3-155E0D3ED556}" destId="{C8121E21-BA1E-4C4B-9F1E-E2E5FD907F31}" srcOrd="1" destOrd="0" presId="urn:microsoft.com/office/officeart/2005/8/layout/hierarchy1"/>
    <dgm:cxn modelId="{CE46E87D-EF8E-E441-879F-F19039EA982F}" type="presParOf" srcId="{BD030028-7DF4-8D40-B572-ACAB3D46B1F5}" destId="{071F8831-6930-034E-AF8E-8F553106DDF4}" srcOrd="2" destOrd="0" presId="urn:microsoft.com/office/officeart/2005/8/layout/hierarchy1"/>
    <dgm:cxn modelId="{D2BB75CB-4BCE-0C4C-9EF4-665825A9B9AB}" type="presParOf" srcId="{071F8831-6930-034E-AF8E-8F553106DDF4}" destId="{9BBEA337-8D95-CB46-A3D7-CA447F5067FA}" srcOrd="0" destOrd="0" presId="urn:microsoft.com/office/officeart/2005/8/layout/hierarchy1"/>
    <dgm:cxn modelId="{82B4C7E4-7F5D-A74C-BDD3-58DC1A8B64FF}" type="presParOf" srcId="{9BBEA337-8D95-CB46-A3D7-CA447F5067FA}" destId="{EDF0249E-4F8F-614E-9647-189BD81B95EE}" srcOrd="0" destOrd="0" presId="urn:microsoft.com/office/officeart/2005/8/layout/hierarchy1"/>
    <dgm:cxn modelId="{C291EC3E-322F-AE4A-BC94-4BBBA8DE8536}" type="presParOf" srcId="{9BBEA337-8D95-CB46-A3D7-CA447F5067FA}" destId="{F1661A60-3F4D-C845-87E2-885A41BF5D57}" srcOrd="1" destOrd="0" presId="urn:microsoft.com/office/officeart/2005/8/layout/hierarchy1"/>
    <dgm:cxn modelId="{F42AE265-F302-CF4C-A6EC-F5CC1FC4EEDF}" type="presParOf" srcId="{071F8831-6930-034E-AF8E-8F553106DDF4}" destId="{1BF45F5D-4DA3-7847-B382-FE349D6B8DD0}" srcOrd="1" destOrd="0" presId="urn:microsoft.com/office/officeart/2005/8/layout/hierarchy1"/>
    <dgm:cxn modelId="{6BC3AD97-C17C-0E48-AAA9-02D4107C4101}" type="presParOf" srcId="{BD030028-7DF4-8D40-B572-ACAB3D46B1F5}" destId="{F68B6F67-DF8F-9442-A471-8D68410F9A00}" srcOrd="3" destOrd="0" presId="urn:microsoft.com/office/officeart/2005/8/layout/hierarchy1"/>
    <dgm:cxn modelId="{78E37E7D-51BD-214E-ACBB-8D0636F21DD8}" type="presParOf" srcId="{F68B6F67-DF8F-9442-A471-8D68410F9A00}" destId="{F9DB2773-AA65-A547-9728-7B9BCCDEFAD0}" srcOrd="0" destOrd="0" presId="urn:microsoft.com/office/officeart/2005/8/layout/hierarchy1"/>
    <dgm:cxn modelId="{BD797372-07F5-C64E-9D5B-239EB819BAFF}" type="presParOf" srcId="{F9DB2773-AA65-A547-9728-7B9BCCDEFAD0}" destId="{F35A6A10-35C4-634B-94D9-9FFB1083D2D1}" srcOrd="0" destOrd="0" presId="urn:microsoft.com/office/officeart/2005/8/layout/hierarchy1"/>
    <dgm:cxn modelId="{314EE20D-03E7-1142-BE59-905A475BF0DF}" type="presParOf" srcId="{F9DB2773-AA65-A547-9728-7B9BCCDEFAD0}" destId="{BCD4427D-E194-5540-A79F-CB95F23E011F}" srcOrd="1" destOrd="0" presId="urn:microsoft.com/office/officeart/2005/8/layout/hierarchy1"/>
    <dgm:cxn modelId="{8B791074-B4B7-C241-8282-47F1CA3B8F83}" type="presParOf" srcId="{F68B6F67-DF8F-9442-A471-8D68410F9A00}" destId="{0A7DDCEC-FED3-7441-BD01-8A498F89447A}" srcOrd="1" destOrd="0" presId="urn:microsoft.com/office/officeart/2005/8/layout/hierarchy1"/>
    <dgm:cxn modelId="{F233C94D-FEA1-8C4D-A2A9-595951947E70}" type="presParOf" srcId="{BD030028-7DF4-8D40-B572-ACAB3D46B1F5}" destId="{5D0E9832-17AB-0341-8E11-B1EB3F964E92}" srcOrd="4" destOrd="0" presId="urn:microsoft.com/office/officeart/2005/8/layout/hierarchy1"/>
    <dgm:cxn modelId="{A7AFBFEB-F290-2C41-B2B0-C65B5DB8A782}" type="presParOf" srcId="{5D0E9832-17AB-0341-8E11-B1EB3F964E92}" destId="{44844C3E-9131-1D47-BAAC-048A68558705}" srcOrd="0" destOrd="0" presId="urn:microsoft.com/office/officeart/2005/8/layout/hierarchy1"/>
    <dgm:cxn modelId="{59D5AD31-75F2-B944-8D1F-C24EB6E4DB37}" type="presParOf" srcId="{44844C3E-9131-1D47-BAAC-048A68558705}" destId="{BB8C6471-3A70-D54A-9AD1-90EE053BDDD3}" srcOrd="0" destOrd="0" presId="urn:microsoft.com/office/officeart/2005/8/layout/hierarchy1"/>
    <dgm:cxn modelId="{0E7D2F08-2484-D949-9B5B-C327A6CDB5DC}" type="presParOf" srcId="{44844C3E-9131-1D47-BAAC-048A68558705}" destId="{693DD973-E71C-A64F-AE01-C89D3228D4DF}" srcOrd="1" destOrd="0" presId="urn:microsoft.com/office/officeart/2005/8/layout/hierarchy1"/>
    <dgm:cxn modelId="{26D43D48-ED2A-8C47-85CE-4E91FA0353F4}" type="presParOf" srcId="{5D0E9832-17AB-0341-8E11-B1EB3F964E92}" destId="{E65A5325-4529-5B40-82AA-FEFB4910DA3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6F1359-74B2-2540-8225-D274288EBB1E}">
      <dsp:nvSpPr>
        <dsp:cNvPr id="0" name=""/>
        <dsp:cNvSpPr/>
      </dsp:nvSpPr>
      <dsp:spPr>
        <a:xfrm>
          <a:off x="59279" y="1107204"/>
          <a:ext cx="1785950" cy="1134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1D2C76-2CC0-1440-95DE-8780E8B8A386}">
      <dsp:nvSpPr>
        <dsp:cNvPr id="0" name=""/>
        <dsp:cNvSpPr/>
      </dsp:nvSpPr>
      <dsp:spPr>
        <a:xfrm>
          <a:off x="257718" y="1295721"/>
          <a:ext cx="1785950" cy="1134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baseline="0" dirty="0">
              <a:solidFill>
                <a:srgbClr val="7030A0"/>
              </a:solidFill>
              <a:latin typeface="+mn-lt"/>
            </a:rPr>
            <a:t>Philip</a:t>
          </a:r>
          <a:endParaRPr lang="en-US" sz="5000" kern="1200" dirty="0">
            <a:solidFill>
              <a:srgbClr val="7030A0"/>
            </a:solidFill>
            <a:latin typeface="+mn-lt"/>
          </a:endParaRPr>
        </a:p>
      </dsp:txBody>
      <dsp:txXfrm>
        <a:off x="290934" y="1328937"/>
        <a:ext cx="1719518" cy="1067646"/>
      </dsp:txXfrm>
    </dsp:sp>
    <dsp:sp modelId="{C85C922F-313E-9E46-A861-515317652015}">
      <dsp:nvSpPr>
        <dsp:cNvPr id="0" name=""/>
        <dsp:cNvSpPr/>
      </dsp:nvSpPr>
      <dsp:spPr>
        <a:xfrm>
          <a:off x="2186493" y="1082492"/>
          <a:ext cx="1785950" cy="1134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C27F6-1973-1545-A85C-FB3E1971280B}">
      <dsp:nvSpPr>
        <dsp:cNvPr id="0" name=""/>
        <dsp:cNvSpPr/>
      </dsp:nvSpPr>
      <dsp:spPr>
        <a:xfrm>
          <a:off x="2384932" y="1271009"/>
          <a:ext cx="1785950" cy="1134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en-US" sz="4400" b="1" kern="1200" baseline="0" dirty="0">
              <a:solidFill>
                <a:srgbClr val="7030A0"/>
              </a:solidFill>
              <a:latin typeface="+mn-lt"/>
            </a:rPr>
            <a:t>Nathanael</a:t>
          </a:r>
          <a:endParaRPr lang="en-US" sz="4400" kern="1200" dirty="0"/>
        </a:p>
      </dsp:txBody>
      <dsp:txXfrm>
        <a:off x="2418148" y="1304225"/>
        <a:ext cx="1719518" cy="1067646"/>
      </dsp:txXfrm>
    </dsp:sp>
    <dsp:sp modelId="{EDF0249E-4F8F-614E-9647-189BD81B95EE}">
      <dsp:nvSpPr>
        <dsp:cNvPr id="0" name=""/>
        <dsp:cNvSpPr/>
      </dsp:nvSpPr>
      <dsp:spPr>
        <a:xfrm>
          <a:off x="4332246" y="1082492"/>
          <a:ext cx="1785950" cy="1134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661A60-3F4D-C845-87E2-885A41BF5D57}">
      <dsp:nvSpPr>
        <dsp:cNvPr id="0" name=""/>
        <dsp:cNvSpPr/>
      </dsp:nvSpPr>
      <dsp:spPr>
        <a:xfrm>
          <a:off x="4530685" y="1271009"/>
          <a:ext cx="1785950" cy="1134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baseline="0" dirty="0">
              <a:solidFill>
                <a:srgbClr val="7030A0"/>
              </a:solidFill>
            </a:rPr>
            <a:t>Thomas</a:t>
          </a:r>
          <a:endParaRPr lang="en-US" sz="5000" kern="1200" dirty="0">
            <a:solidFill>
              <a:srgbClr val="7030A0"/>
            </a:solidFill>
          </a:endParaRPr>
        </a:p>
      </dsp:txBody>
      <dsp:txXfrm>
        <a:off x="4563901" y="1304225"/>
        <a:ext cx="1719518" cy="1067646"/>
      </dsp:txXfrm>
    </dsp:sp>
    <dsp:sp modelId="{F35A6A10-35C4-634B-94D9-9FFB1083D2D1}">
      <dsp:nvSpPr>
        <dsp:cNvPr id="0" name=""/>
        <dsp:cNvSpPr/>
      </dsp:nvSpPr>
      <dsp:spPr>
        <a:xfrm>
          <a:off x="6552151" y="1094854"/>
          <a:ext cx="1785950" cy="1134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4427D-E194-5540-A79F-CB95F23E011F}">
      <dsp:nvSpPr>
        <dsp:cNvPr id="0" name=""/>
        <dsp:cNvSpPr/>
      </dsp:nvSpPr>
      <dsp:spPr>
        <a:xfrm>
          <a:off x="6750590" y="1283371"/>
          <a:ext cx="1785950" cy="1134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baseline="0" dirty="0">
              <a:solidFill>
                <a:srgbClr val="7030A0"/>
              </a:solidFill>
            </a:rPr>
            <a:t>Phoebe</a:t>
          </a:r>
          <a:endParaRPr lang="en-US" sz="5000" kern="1200" dirty="0">
            <a:solidFill>
              <a:srgbClr val="7030A0"/>
            </a:solidFill>
          </a:endParaRPr>
        </a:p>
      </dsp:txBody>
      <dsp:txXfrm>
        <a:off x="6783806" y="1316587"/>
        <a:ext cx="1719518" cy="1067646"/>
      </dsp:txXfrm>
    </dsp:sp>
    <dsp:sp modelId="{BB8C6471-3A70-D54A-9AD1-90EE053BDDD3}">
      <dsp:nvSpPr>
        <dsp:cNvPr id="0" name=""/>
        <dsp:cNvSpPr/>
      </dsp:nvSpPr>
      <dsp:spPr>
        <a:xfrm>
          <a:off x="8734980" y="1094854"/>
          <a:ext cx="1785950" cy="113407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3DD973-E71C-A64F-AE01-C89D3228D4DF}">
      <dsp:nvSpPr>
        <dsp:cNvPr id="0" name=""/>
        <dsp:cNvSpPr/>
      </dsp:nvSpPr>
      <dsp:spPr>
        <a:xfrm>
          <a:off x="8933419" y="1283371"/>
          <a:ext cx="1785950" cy="113407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b="1" kern="1200" baseline="0" dirty="0">
              <a:solidFill>
                <a:srgbClr val="7030A0"/>
              </a:solidFill>
            </a:rPr>
            <a:t>Priscilla</a:t>
          </a:r>
          <a:endParaRPr lang="en-US" sz="5000" kern="1200" dirty="0">
            <a:solidFill>
              <a:srgbClr val="7030A0"/>
            </a:solidFill>
          </a:endParaRPr>
        </a:p>
      </dsp:txBody>
      <dsp:txXfrm>
        <a:off x="8966635" y="1316587"/>
        <a:ext cx="1719518" cy="10676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D9DF7-FD80-EC45-881C-3783C6D58546}"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BF91FA-C1CE-DC4B-8679-9BE071A8FC26}" type="slidenum">
              <a:rPr lang="en-US" smtClean="0"/>
              <a:t>‹#›</a:t>
            </a:fld>
            <a:endParaRPr lang="en-US"/>
          </a:p>
        </p:txBody>
      </p:sp>
    </p:spTree>
    <p:extLst>
      <p:ext uri="{BB962C8B-B14F-4D97-AF65-F5344CB8AC3E}">
        <p14:creationId xmlns:p14="http://schemas.microsoft.com/office/powerpoint/2010/main" val="3629787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BF91FA-C1CE-DC4B-8679-9BE071A8FC26}" type="slidenum">
              <a:rPr lang="en-US" smtClean="0"/>
              <a:t>1</a:t>
            </a:fld>
            <a:endParaRPr lang="en-US"/>
          </a:p>
        </p:txBody>
      </p:sp>
    </p:spTree>
    <p:extLst>
      <p:ext uri="{BB962C8B-B14F-4D97-AF65-F5344CB8AC3E}">
        <p14:creationId xmlns:p14="http://schemas.microsoft.com/office/powerpoint/2010/main" val="34926954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Coming from Jerusalem, there was violence lodged against Jesus. the disciples did not want to go ack to Judea.  Thomas is the one willing to accompany him even if it means sacrificing his life. </a:t>
            </a:r>
          </a:p>
        </p:txBody>
      </p:sp>
      <p:sp>
        <p:nvSpPr>
          <p:cNvPr id="4" name="Slide Number Placeholder 3"/>
          <p:cNvSpPr>
            <a:spLocks noGrp="1"/>
          </p:cNvSpPr>
          <p:nvPr>
            <p:ph type="sldNum" sz="quarter" idx="5"/>
          </p:nvPr>
        </p:nvSpPr>
        <p:spPr/>
        <p:txBody>
          <a:bodyPr/>
          <a:lstStyle/>
          <a:p>
            <a:fld id="{FDBF91FA-C1CE-DC4B-8679-9BE071A8FC26}" type="slidenum">
              <a:rPr lang="en-US" smtClean="0"/>
              <a:t>13</a:t>
            </a:fld>
            <a:endParaRPr lang="en-US"/>
          </a:p>
        </p:txBody>
      </p:sp>
    </p:spTree>
    <p:extLst>
      <p:ext uri="{BB962C8B-B14F-4D97-AF65-F5344CB8AC3E}">
        <p14:creationId xmlns:p14="http://schemas.microsoft.com/office/powerpoint/2010/main" val="4125961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Depiction is from “Women and The Word” by Mary Lou </a:t>
            </a:r>
            <a:r>
              <a:rPr lang="en-US" dirty="0" err="1"/>
              <a:t>Sleevi</a:t>
            </a:r>
            <a:endParaRPr lang="en-US" dirty="0"/>
          </a:p>
        </p:txBody>
      </p:sp>
      <p:sp>
        <p:nvSpPr>
          <p:cNvPr id="4" name="Slide Number Placeholder 3"/>
          <p:cNvSpPr>
            <a:spLocks noGrp="1"/>
          </p:cNvSpPr>
          <p:nvPr>
            <p:ph type="sldNum" sz="quarter" idx="5"/>
          </p:nvPr>
        </p:nvSpPr>
        <p:spPr/>
        <p:txBody>
          <a:bodyPr/>
          <a:lstStyle/>
          <a:p>
            <a:fld id="{FDBF91FA-C1CE-DC4B-8679-9BE071A8FC26}" type="slidenum">
              <a:rPr lang="en-US" smtClean="0"/>
              <a:t>16</a:t>
            </a:fld>
            <a:endParaRPr lang="en-US"/>
          </a:p>
        </p:txBody>
      </p:sp>
    </p:spTree>
    <p:extLst>
      <p:ext uri="{BB962C8B-B14F-4D97-AF65-F5344CB8AC3E}">
        <p14:creationId xmlns:p14="http://schemas.microsoft.com/office/powerpoint/2010/main" val="285739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has been passed down about Phoebe is not actually the leader that is depicted in the scriptures. </a:t>
            </a:r>
          </a:p>
        </p:txBody>
      </p:sp>
      <p:sp>
        <p:nvSpPr>
          <p:cNvPr id="4" name="Slide Number Placeholder 3"/>
          <p:cNvSpPr>
            <a:spLocks noGrp="1"/>
          </p:cNvSpPr>
          <p:nvPr>
            <p:ph type="sldNum" sz="quarter" idx="5"/>
          </p:nvPr>
        </p:nvSpPr>
        <p:spPr/>
        <p:txBody>
          <a:bodyPr/>
          <a:lstStyle/>
          <a:p>
            <a:fld id="{FDBF91FA-C1CE-DC4B-8679-9BE071A8FC26}" type="slidenum">
              <a:rPr lang="en-US" smtClean="0"/>
              <a:t>18</a:t>
            </a:fld>
            <a:endParaRPr lang="en-US"/>
          </a:p>
        </p:txBody>
      </p:sp>
    </p:spTree>
    <p:extLst>
      <p:ext uri="{BB962C8B-B14F-4D97-AF65-F5344CB8AC3E}">
        <p14:creationId xmlns:p14="http://schemas.microsoft.com/office/powerpoint/2010/main" val="1170686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lot of information about Phoebe in just three verses. </a:t>
            </a:r>
          </a:p>
        </p:txBody>
      </p:sp>
      <p:sp>
        <p:nvSpPr>
          <p:cNvPr id="4" name="Slide Number Placeholder 3"/>
          <p:cNvSpPr>
            <a:spLocks noGrp="1"/>
          </p:cNvSpPr>
          <p:nvPr>
            <p:ph type="sldNum" sz="quarter" idx="5"/>
          </p:nvPr>
        </p:nvSpPr>
        <p:spPr/>
        <p:txBody>
          <a:bodyPr/>
          <a:lstStyle/>
          <a:p>
            <a:fld id="{FDBF91FA-C1CE-DC4B-8679-9BE071A8FC26}" type="slidenum">
              <a:rPr lang="en-US" smtClean="0"/>
              <a:t>19</a:t>
            </a:fld>
            <a:endParaRPr lang="en-US"/>
          </a:p>
        </p:txBody>
      </p:sp>
    </p:spTree>
    <p:extLst>
      <p:ext uri="{BB962C8B-B14F-4D97-AF65-F5344CB8AC3E}">
        <p14:creationId xmlns:p14="http://schemas.microsoft.com/office/powerpoint/2010/main" val="4022931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Phoebe would likely have been the person to have answered questions about Paul’s letter, had substantive conversation and Paul’s confidence in her as a colleague to do that. </a:t>
            </a:r>
          </a:p>
        </p:txBody>
      </p:sp>
      <p:sp>
        <p:nvSpPr>
          <p:cNvPr id="4" name="Slide Number Placeholder 3"/>
          <p:cNvSpPr>
            <a:spLocks noGrp="1"/>
          </p:cNvSpPr>
          <p:nvPr>
            <p:ph type="sldNum" sz="quarter" idx="5"/>
          </p:nvPr>
        </p:nvSpPr>
        <p:spPr/>
        <p:txBody>
          <a:bodyPr/>
          <a:lstStyle/>
          <a:p>
            <a:fld id="{FDBF91FA-C1CE-DC4B-8679-9BE071A8FC26}" type="slidenum">
              <a:rPr lang="en-US" smtClean="0"/>
              <a:t>20</a:t>
            </a:fld>
            <a:endParaRPr lang="en-US"/>
          </a:p>
        </p:txBody>
      </p:sp>
    </p:spTree>
    <p:extLst>
      <p:ext uri="{BB962C8B-B14F-4D97-AF65-F5344CB8AC3E}">
        <p14:creationId xmlns:p14="http://schemas.microsoft.com/office/powerpoint/2010/main" val="22248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Depiction from ”Women of the Word” by Mary Lou </a:t>
            </a:r>
            <a:r>
              <a:rPr lang="en-US" dirty="0" err="1"/>
              <a:t>Sleevi</a:t>
            </a:r>
            <a:endParaRPr lang="en-US" dirty="0"/>
          </a:p>
        </p:txBody>
      </p:sp>
      <p:sp>
        <p:nvSpPr>
          <p:cNvPr id="4" name="Slide Number Placeholder 3"/>
          <p:cNvSpPr>
            <a:spLocks noGrp="1"/>
          </p:cNvSpPr>
          <p:nvPr>
            <p:ph type="sldNum" sz="quarter" idx="5"/>
          </p:nvPr>
        </p:nvSpPr>
        <p:spPr/>
        <p:txBody>
          <a:bodyPr/>
          <a:lstStyle/>
          <a:p>
            <a:fld id="{FDBF91FA-C1CE-DC4B-8679-9BE071A8FC26}" type="slidenum">
              <a:rPr lang="en-US" smtClean="0"/>
              <a:t>21</a:t>
            </a:fld>
            <a:endParaRPr lang="en-US"/>
          </a:p>
        </p:txBody>
      </p:sp>
    </p:spTree>
    <p:extLst>
      <p:ext uri="{BB962C8B-B14F-4D97-AF65-F5344CB8AC3E}">
        <p14:creationId xmlns:p14="http://schemas.microsoft.com/office/powerpoint/2010/main" val="4026411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vocation was actually leather rather than tents. Would not have much need for tents in the urban setting of Rome.  Priscilla and Aquilla both involved in the family business, but priscilla may have done more of the travels with Paul. </a:t>
            </a:r>
          </a:p>
        </p:txBody>
      </p:sp>
      <p:sp>
        <p:nvSpPr>
          <p:cNvPr id="4" name="Slide Number Placeholder 3"/>
          <p:cNvSpPr>
            <a:spLocks noGrp="1"/>
          </p:cNvSpPr>
          <p:nvPr>
            <p:ph type="sldNum" sz="quarter" idx="5"/>
          </p:nvPr>
        </p:nvSpPr>
        <p:spPr/>
        <p:txBody>
          <a:bodyPr/>
          <a:lstStyle/>
          <a:p>
            <a:fld id="{FDBF91FA-C1CE-DC4B-8679-9BE071A8FC26}" type="slidenum">
              <a:rPr lang="en-US" smtClean="0"/>
              <a:t>22</a:t>
            </a:fld>
            <a:endParaRPr lang="en-US"/>
          </a:p>
        </p:txBody>
      </p:sp>
    </p:spTree>
    <p:extLst>
      <p:ext uri="{BB962C8B-B14F-4D97-AF65-F5344CB8AC3E}">
        <p14:creationId xmlns:p14="http://schemas.microsoft.com/office/powerpoint/2010/main" val="1775270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insight do we get into Priscilla from this passage? </a:t>
            </a:r>
          </a:p>
        </p:txBody>
      </p:sp>
      <p:sp>
        <p:nvSpPr>
          <p:cNvPr id="4" name="Slide Number Placeholder 3"/>
          <p:cNvSpPr>
            <a:spLocks noGrp="1"/>
          </p:cNvSpPr>
          <p:nvPr>
            <p:ph type="sldNum" sz="quarter" idx="5"/>
          </p:nvPr>
        </p:nvSpPr>
        <p:spPr/>
        <p:txBody>
          <a:bodyPr/>
          <a:lstStyle/>
          <a:p>
            <a:fld id="{FDBF91FA-C1CE-DC4B-8679-9BE071A8FC26}" type="slidenum">
              <a:rPr lang="en-US" smtClean="0"/>
              <a:t>24</a:t>
            </a:fld>
            <a:endParaRPr lang="en-US"/>
          </a:p>
        </p:txBody>
      </p:sp>
    </p:spTree>
    <p:extLst>
      <p:ext uri="{BB962C8B-B14F-4D97-AF65-F5344CB8AC3E}">
        <p14:creationId xmlns:p14="http://schemas.microsoft.com/office/powerpoint/2010/main" val="23060974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“risked their necks”  Went into places that may not have been friendly to what was being taught about Jesus. </a:t>
            </a:r>
          </a:p>
        </p:txBody>
      </p:sp>
      <p:sp>
        <p:nvSpPr>
          <p:cNvPr id="4" name="Slide Number Placeholder 3"/>
          <p:cNvSpPr>
            <a:spLocks noGrp="1"/>
          </p:cNvSpPr>
          <p:nvPr>
            <p:ph type="sldNum" sz="quarter" idx="5"/>
          </p:nvPr>
        </p:nvSpPr>
        <p:spPr/>
        <p:txBody>
          <a:bodyPr/>
          <a:lstStyle/>
          <a:p>
            <a:fld id="{FDBF91FA-C1CE-DC4B-8679-9BE071A8FC26}" type="slidenum">
              <a:rPr lang="en-US" smtClean="0"/>
              <a:t>25</a:t>
            </a:fld>
            <a:endParaRPr lang="en-US"/>
          </a:p>
        </p:txBody>
      </p:sp>
    </p:spTree>
    <p:extLst>
      <p:ext uri="{BB962C8B-B14F-4D97-AF65-F5344CB8AC3E}">
        <p14:creationId xmlns:p14="http://schemas.microsoft.com/office/powerpoint/2010/main" val="253720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already know about Philip, Nathanael, Thomas, Phoebe and Priscilla? </a:t>
            </a:r>
          </a:p>
        </p:txBody>
      </p:sp>
      <p:sp>
        <p:nvSpPr>
          <p:cNvPr id="4" name="Slide Number Placeholder 3"/>
          <p:cNvSpPr>
            <a:spLocks noGrp="1"/>
          </p:cNvSpPr>
          <p:nvPr>
            <p:ph type="sldNum" sz="quarter" idx="5"/>
          </p:nvPr>
        </p:nvSpPr>
        <p:spPr/>
        <p:txBody>
          <a:bodyPr/>
          <a:lstStyle/>
          <a:p>
            <a:fld id="{FDBF91FA-C1CE-DC4B-8679-9BE071A8FC26}" type="slidenum">
              <a:rPr lang="en-US" smtClean="0"/>
              <a:t>2</a:t>
            </a:fld>
            <a:endParaRPr lang="en-US"/>
          </a:p>
        </p:txBody>
      </p:sp>
    </p:spTree>
    <p:extLst>
      <p:ext uri="{BB962C8B-B14F-4D97-AF65-F5344CB8AC3E}">
        <p14:creationId xmlns:p14="http://schemas.microsoft.com/office/powerpoint/2010/main" val="68007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Depictions from an early 20</a:t>
            </a:r>
            <a:r>
              <a:rPr lang="en-US" baseline="30000" dirty="0"/>
              <a:t>th</a:t>
            </a:r>
            <a:r>
              <a:rPr lang="en-US" dirty="0"/>
              <a:t> century artist, James Tissot and a depiction from the series The Chosen.  It was commented that in The Chosen all the </a:t>
            </a:r>
            <a:r>
              <a:rPr lang="en-US" dirty="0" err="1"/>
              <a:t>disiciples</a:t>
            </a:r>
            <a:r>
              <a:rPr lang="en-US" dirty="0"/>
              <a:t> look alike. </a:t>
            </a:r>
          </a:p>
        </p:txBody>
      </p:sp>
      <p:sp>
        <p:nvSpPr>
          <p:cNvPr id="4" name="Slide Number Placeholder 3"/>
          <p:cNvSpPr>
            <a:spLocks noGrp="1"/>
          </p:cNvSpPr>
          <p:nvPr>
            <p:ph type="sldNum" sz="quarter" idx="5"/>
          </p:nvPr>
        </p:nvSpPr>
        <p:spPr/>
        <p:txBody>
          <a:bodyPr/>
          <a:lstStyle/>
          <a:p>
            <a:fld id="{FDBF91FA-C1CE-DC4B-8679-9BE071A8FC26}" type="slidenum">
              <a:rPr lang="en-US" smtClean="0"/>
              <a:t>4</a:t>
            </a:fld>
            <a:endParaRPr lang="en-US"/>
          </a:p>
        </p:txBody>
      </p:sp>
    </p:spTree>
    <p:extLst>
      <p:ext uri="{BB962C8B-B14F-4D97-AF65-F5344CB8AC3E}">
        <p14:creationId xmlns:p14="http://schemas.microsoft.com/office/powerpoint/2010/main" val="3537640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John’s narrative about the calling of the disciples is different from the synoptic Gospels.  What little do we learn about Philip from this passage? </a:t>
            </a:r>
          </a:p>
        </p:txBody>
      </p:sp>
      <p:sp>
        <p:nvSpPr>
          <p:cNvPr id="4" name="Slide Number Placeholder 3"/>
          <p:cNvSpPr>
            <a:spLocks noGrp="1"/>
          </p:cNvSpPr>
          <p:nvPr>
            <p:ph type="sldNum" sz="quarter" idx="5"/>
          </p:nvPr>
        </p:nvSpPr>
        <p:spPr/>
        <p:txBody>
          <a:bodyPr/>
          <a:lstStyle/>
          <a:p>
            <a:fld id="{FDBF91FA-C1CE-DC4B-8679-9BE071A8FC26}" type="slidenum">
              <a:rPr lang="en-US" smtClean="0"/>
              <a:t>5</a:t>
            </a:fld>
            <a:endParaRPr lang="en-US"/>
          </a:p>
        </p:txBody>
      </p:sp>
    </p:spTree>
    <p:extLst>
      <p:ext uri="{BB962C8B-B14F-4D97-AF65-F5344CB8AC3E}">
        <p14:creationId xmlns:p14="http://schemas.microsoft.com/office/powerpoint/2010/main" val="203415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long before Paul’s ministry to the Gentiles. Already in Jesus’ ministry one of the disciples has reached out to Gentiles who want to see Jesus. Philip as spokesperson! </a:t>
            </a:r>
          </a:p>
        </p:txBody>
      </p:sp>
      <p:sp>
        <p:nvSpPr>
          <p:cNvPr id="4" name="Slide Number Placeholder 3"/>
          <p:cNvSpPr>
            <a:spLocks noGrp="1"/>
          </p:cNvSpPr>
          <p:nvPr>
            <p:ph type="sldNum" sz="quarter" idx="5"/>
          </p:nvPr>
        </p:nvSpPr>
        <p:spPr/>
        <p:txBody>
          <a:bodyPr/>
          <a:lstStyle/>
          <a:p>
            <a:fld id="{FDBF91FA-C1CE-DC4B-8679-9BE071A8FC26}" type="slidenum">
              <a:rPr lang="en-US" smtClean="0"/>
              <a:t>8</a:t>
            </a:fld>
            <a:endParaRPr lang="en-US"/>
          </a:p>
        </p:txBody>
      </p:sp>
    </p:spTree>
    <p:extLst>
      <p:ext uri="{BB962C8B-B14F-4D97-AF65-F5344CB8AC3E}">
        <p14:creationId xmlns:p14="http://schemas.microsoft.com/office/powerpoint/2010/main" val="764537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Nathanael is very commonly depicted under a fig tree. </a:t>
            </a:r>
          </a:p>
        </p:txBody>
      </p:sp>
      <p:sp>
        <p:nvSpPr>
          <p:cNvPr id="4" name="Slide Number Placeholder 3"/>
          <p:cNvSpPr>
            <a:spLocks noGrp="1"/>
          </p:cNvSpPr>
          <p:nvPr>
            <p:ph type="sldNum" sz="quarter" idx="5"/>
          </p:nvPr>
        </p:nvSpPr>
        <p:spPr/>
        <p:txBody>
          <a:bodyPr/>
          <a:lstStyle/>
          <a:p>
            <a:fld id="{FDBF91FA-C1CE-DC4B-8679-9BE071A8FC26}" type="slidenum">
              <a:rPr lang="en-US" smtClean="0"/>
              <a:t>9</a:t>
            </a:fld>
            <a:endParaRPr lang="en-US"/>
          </a:p>
        </p:txBody>
      </p:sp>
    </p:spTree>
    <p:extLst>
      <p:ext uri="{BB962C8B-B14F-4D97-AF65-F5344CB8AC3E}">
        <p14:creationId xmlns:p14="http://schemas.microsoft.com/office/powerpoint/2010/main" val="2412016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John 1: 43-51 and look at the insight we get into Nathanael.   1) Skeptical at first  2) Jesus sees his devotion to the Torah. It is Nathanael’s heart and soul 3) ”Under the fig tree” is known as a metaphor for one very devoted to the study of the law. 4) A very powerful profession of faith from Nathanael 5) A calling from Jesus that anticipates more of what’s ahead</a:t>
            </a:r>
          </a:p>
        </p:txBody>
      </p:sp>
      <p:sp>
        <p:nvSpPr>
          <p:cNvPr id="4" name="Slide Number Placeholder 3"/>
          <p:cNvSpPr>
            <a:spLocks noGrp="1"/>
          </p:cNvSpPr>
          <p:nvPr>
            <p:ph type="sldNum" sz="quarter" idx="5"/>
          </p:nvPr>
        </p:nvSpPr>
        <p:spPr/>
        <p:txBody>
          <a:bodyPr/>
          <a:lstStyle/>
          <a:p>
            <a:fld id="{FDBF91FA-C1CE-DC4B-8679-9BE071A8FC26}" type="slidenum">
              <a:rPr lang="en-US" smtClean="0"/>
              <a:t>10</a:t>
            </a:fld>
            <a:endParaRPr lang="en-US"/>
          </a:p>
        </p:txBody>
      </p:sp>
    </p:spTree>
    <p:extLst>
      <p:ext uri="{BB962C8B-B14F-4D97-AF65-F5344CB8AC3E}">
        <p14:creationId xmlns:p14="http://schemas.microsoft.com/office/powerpoint/2010/main" val="12888140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Tradition holds that Nathanael (Bartholomew) was released. </a:t>
            </a:r>
          </a:p>
        </p:txBody>
      </p:sp>
      <p:sp>
        <p:nvSpPr>
          <p:cNvPr id="4" name="Slide Number Placeholder 3"/>
          <p:cNvSpPr>
            <a:spLocks noGrp="1"/>
          </p:cNvSpPr>
          <p:nvPr>
            <p:ph type="sldNum" sz="quarter" idx="5"/>
          </p:nvPr>
        </p:nvSpPr>
        <p:spPr/>
        <p:txBody>
          <a:bodyPr/>
          <a:lstStyle/>
          <a:p>
            <a:fld id="{FDBF91FA-C1CE-DC4B-8679-9BE071A8FC26}" type="slidenum">
              <a:rPr lang="en-US" smtClean="0"/>
              <a:t>11</a:t>
            </a:fld>
            <a:endParaRPr lang="en-US"/>
          </a:p>
        </p:txBody>
      </p:sp>
    </p:spTree>
    <p:extLst>
      <p:ext uri="{BB962C8B-B14F-4D97-AF65-F5344CB8AC3E}">
        <p14:creationId xmlns:p14="http://schemas.microsoft.com/office/powerpoint/2010/main" val="36434978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the most well known story about Thomas?   Is it possible to cast Thomas in a different light? </a:t>
            </a:r>
          </a:p>
        </p:txBody>
      </p:sp>
      <p:sp>
        <p:nvSpPr>
          <p:cNvPr id="4" name="Slide Number Placeholder 3"/>
          <p:cNvSpPr>
            <a:spLocks noGrp="1"/>
          </p:cNvSpPr>
          <p:nvPr>
            <p:ph type="sldNum" sz="quarter" idx="5"/>
          </p:nvPr>
        </p:nvSpPr>
        <p:spPr/>
        <p:txBody>
          <a:bodyPr/>
          <a:lstStyle/>
          <a:p>
            <a:fld id="{FDBF91FA-C1CE-DC4B-8679-9BE071A8FC26}" type="slidenum">
              <a:rPr lang="en-US" smtClean="0"/>
              <a:t>12</a:t>
            </a:fld>
            <a:endParaRPr lang="en-US"/>
          </a:p>
        </p:txBody>
      </p:sp>
    </p:spTree>
    <p:extLst>
      <p:ext uri="{BB962C8B-B14F-4D97-AF65-F5344CB8AC3E}">
        <p14:creationId xmlns:p14="http://schemas.microsoft.com/office/powerpoint/2010/main" val="8694545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96A35EAA-ED80-4FF1-942C-82B1D483AF60}"/>
              </a:ext>
            </a:extLst>
          </p:cNvPr>
          <p:cNvSpPr/>
          <p:nvPr/>
        </p:nvSpPr>
        <p:spPr>
          <a:xfrm rot="21133683" flipH="1">
            <a:off x="977627" y="481134"/>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D415F49B-3CBC-46CF-AFB5-988852D0479E}"/>
              </a:ext>
            </a:extLst>
          </p:cNvPr>
          <p:cNvSpPr/>
          <p:nvPr/>
        </p:nvSpPr>
        <p:spPr>
          <a:xfrm rot="21133683" flipH="1">
            <a:off x="1010574" y="456230"/>
            <a:ext cx="9378187" cy="5238589"/>
          </a:xfrm>
          <a:custGeom>
            <a:avLst/>
            <a:gdLst>
              <a:gd name="connsiteX0" fmla="*/ 628580 w 1248448"/>
              <a:gd name="connsiteY0" fmla="*/ 873029 h 873038"/>
              <a:gd name="connsiteX1" fmla="*/ 820985 w 1248448"/>
              <a:gd name="connsiteY1" fmla="*/ 803115 h 873038"/>
              <a:gd name="connsiteX2" fmla="*/ 1179791 w 1248448"/>
              <a:gd name="connsiteY2" fmla="*/ 630332 h 873038"/>
              <a:gd name="connsiteX3" fmla="*/ 1178744 w 1248448"/>
              <a:gd name="connsiteY3" fmla="*/ 192753 h 873038"/>
              <a:gd name="connsiteX4" fmla="*/ 459416 w 1248448"/>
              <a:gd name="connsiteY4" fmla="*/ 32447 h 873038"/>
              <a:gd name="connsiteX5" fmla="*/ 7264 w 1248448"/>
              <a:gd name="connsiteY5" fmla="*/ 595184 h 873038"/>
              <a:gd name="connsiteX6" fmla="*/ 545617 w 1248448"/>
              <a:gd name="connsiteY6" fmla="*/ 737202 h 873038"/>
              <a:gd name="connsiteX7" fmla="*/ 628580 w 1248448"/>
              <a:gd name="connsiteY7" fmla="*/ 873029 h 873038"/>
              <a:gd name="connsiteX0" fmla="*/ 628618 w 1248446"/>
              <a:gd name="connsiteY0" fmla="*/ 873038 h 873038"/>
              <a:gd name="connsiteX1" fmla="*/ 821023 w 1248446"/>
              <a:gd name="connsiteY1" fmla="*/ 803124 h 873038"/>
              <a:gd name="connsiteX2" fmla="*/ 1179829 w 1248446"/>
              <a:gd name="connsiteY2" fmla="*/ 630341 h 873038"/>
              <a:gd name="connsiteX3" fmla="*/ 1178782 w 1248446"/>
              <a:gd name="connsiteY3" fmla="*/ 192762 h 873038"/>
              <a:gd name="connsiteX4" fmla="*/ 459454 w 1248446"/>
              <a:gd name="connsiteY4" fmla="*/ 32456 h 873038"/>
              <a:gd name="connsiteX5" fmla="*/ 7302 w 1248446"/>
              <a:gd name="connsiteY5" fmla="*/ 595193 h 873038"/>
              <a:gd name="connsiteX6" fmla="*/ 547734 w 1248446"/>
              <a:gd name="connsiteY6" fmla="*/ 751246 h 873038"/>
              <a:gd name="connsiteX7" fmla="*/ 628618 w 1248446"/>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55695"/>
              <a:gd name="connsiteY0" fmla="*/ 873038 h 873038"/>
              <a:gd name="connsiteX1" fmla="*/ 828272 w 1255695"/>
              <a:gd name="connsiteY1" fmla="*/ 803124 h 873038"/>
              <a:gd name="connsiteX2" fmla="*/ 1187078 w 1255695"/>
              <a:gd name="connsiteY2" fmla="*/ 630341 h 873038"/>
              <a:gd name="connsiteX3" fmla="*/ 1186031 w 1255695"/>
              <a:gd name="connsiteY3" fmla="*/ 192762 h 873038"/>
              <a:gd name="connsiteX4" fmla="*/ 466703 w 1255695"/>
              <a:gd name="connsiteY4" fmla="*/ 32456 h 873038"/>
              <a:gd name="connsiteX5" fmla="*/ 14551 w 1255695"/>
              <a:gd name="connsiteY5" fmla="*/ 595193 h 873038"/>
              <a:gd name="connsiteX6" fmla="*/ 554983 w 1255695"/>
              <a:gd name="connsiteY6" fmla="*/ 751246 h 873038"/>
              <a:gd name="connsiteX7" fmla="*/ 635867 w 1255695"/>
              <a:gd name="connsiteY7" fmla="*/ 873038 h 873038"/>
              <a:gd name="connsiteX0" fmla="*/ 635867 w 1249939"/>
              <a:gd name="connsiteY0" fmla="*/ 873038 h 873038"/>
              <a:gd name="connsiteX1" fmla="*/ 828272 w 1249939"/>
              <a:gd name="connsiteY1" fmla="*/ 793767 h 873038"/>
              <a:gd name="connsiteX2" fmla="*/ 1187078 w 1249939"/>
              <a:gd name="connsiteY2" fmla="*/ 630341 h 873038"/>
              <a:gd name="connsiteX3" fmla="*/ 1186031 w 1249939"/>
              <a:gd name="connsiteY3" fmla="*/ 192762 h 873038"/>
              <a:gd name="connsiteX4" fmla="*/ 466703 w 1249939"/>
              <a:gd name="connsiteY4" fmla="*/ 32456 h 873038"/>
              <a:gd name="connsiteX5" fmla="*/ 14551 w 1249939"/>
              <a:gd name="connsiteY5" fmla="*/ 595193 h 873038"/>
              <a:gd name="connsiteX6" fmla="*/ 554983 w 1249939"/>
              <a:gd name="connsiteY6" fmla="*/ 751246 h 873038"/>
              <a:gd name="connsiteX7" fmla="*/ 635867 w 1249939"/>
              <a:gd name="connsiteY7" fmla="*/ 873038 h 873038"/>
              <a:gd name="connsiteX0" fmla="*/ 615218 w 1229290"/>
              <a:gd name="connsiteY0" fmla="*/ 861281 h 861281"/>
              <a:gd name="connsiteX1" fmla="*/ 807623 w 1229290"/>
              <a:gd name="connsiteY1" fmla="*/ 782010 h 861281"/>
              <a:gd name="connsiteX2" fmla="*/ 1166429 w 1229290"/>
              <a:gd name="connsiteY2" fmla="*/ 618584 h 861281"/>
              <a:gd name="connsiteX3" fmla="*/ 1165382 w 1229290"/>
              <a:gd name="connsiteY3" fmla="*/ 181005 h 861281"/>
              <a:gd name="connsiteX4" fmla="*/ 446054 w 1229290"/>
              <a:gd name="connsiteY4" fmla="*/ 20699 h 861281"/>
              <a:gd name="connsiteX5" fmla="*/ 5663 w 1229290"/>
              <a:gd name="connsiteY5" fmla="*/ 576828 h 861281"/>
              <a:gd name="connsiteX6" fmla="*/ 534334 w 1229290"/>
              <a:gd name="connsiteY6" fmla="*/ 739489 h 861281"/>
              <a:gd name="connsiteX7" fmla="*/ 615218 w 1229290"/>
              <a:gd name="connsiteY7" fmla="*/ 861281 h 861281"/>
              <a:gd name="connsiteX0" fmla="*/ 619617 w 1233689"/>
              <a:gd name="connsiteY0" fmla="*/ 861281 h 861281"/>
              <a:gd name="connsiteX1" fmla="*/ 812022 w 1233689"/>
              <a:gd name="connsiteY1" fmla="*/ 782010 h 861281"/>
              <a:gd name="connsiteX2" fmla="*/ 1170828 w 1233689"/>
              <a:gd name="connsiteY2" fmla="*/ 618584 h 861281"/>
              <a:gd name="connsiteX3" fmla="*/ 1169781 w 1233689"/>
              <a:gd name="connsiteY3" fmla="*/ 181005 h 861281"/>
              <a:gd name="connsiteX4" fmla="*/ 450453 w 1233689"/>
              <a:gd name="connsiteY4" fmla="*/ 20699 h 861281"/>
              <a:gd name="connsiteX5" fmla="*/ 10062 w 1233689"/>
              <a:gd name="connsiteY5" fmla="*/ 576828 h 861281"/>
              <a:gd name="connsiteX6" fmla="*/ 538733 w 1233689"/>
              <a:gd name="connsiteY6" fmla="*/ 739489 h 861281"/>
              <a:gd name="connsiteX7" fmla="*/ 619617 w 1233689"/>
              <a:gd name="connsiteY7" fmla="*/ 861281 h 861281"/>
              <a:gd name="connsiteX0" fmla="*/ 619579 w 1239236"/>
              <a:gd name="connsiteY0" fmla="*/ 863398 h 863398"/>
              <a:gd name="connsiteX1" fmla="*/ 811984 w 1239236"/>
              <a:gd name="connsiteY1" fmla="*/ 784127 h 863398"/>
              <a:gd name="connsiteX2" fmla="*/ 1170790 w 1239236"/>
              <a:gd name="connsiteY2" fmla="*/ 620701 h 863398"/>
              <a:gd name="connsiteX3" fmla="*/ 1169743 w 1239236"/>
              <a:gd name="connsiteY3" fmla="*/ 183122 h 863398"/>
              <a:gd name="connsiteX4" fmla="*/ 451887 w 1239236"/>
              <a:gd name="connsiteY4" fmla="*/ 17855 h 863398"/>
              <a:gd name="connsiteX5" fmla="*/ 10024 w 1239236"/>
              <a:gd name="connsiteY5" fmla="*/ 578945 h 863398"/>
              <a:gd name="connsiteX6" fmla="*/ 538695 w 1239236"/>
              <a:gd name="connsiteY6" fmla="*/ 741606 h 863398"/>
              <a:gd name="connsiteX7" fmla="*/ 619579 w 1239236"/>
              <a:gd name="connsiteY7" fmla="*/ 863398 h 863398"/>
              <a:gd name="connsiteX0" fmla="*/ 623569 w 1243226"/>
              <a:gd name="connsiteY0" fmla="*/ 870437 h 870437"/>
              <a:gd name="connsiteX1" fmla="*/ 815974 w 1243226"/>
              <a:gd name="connsiteY1" fmla="*/ 791166 h 870437"/>
              <a:gd name="connsiteX2" fmla="*/ 1174780 w 1243226"/>
              <a:gd name="connsiteY2" fmla="*/ 627740 h 870437"/>
              <a:gd name="connsiteX3" fmla="*/ 1173733 w 1243226"/>
              <a:gd name="connsiteY3" fmla="*/ 190161 h 870437"/>
              <a:gd name="connsiteX4" fmla="*/ 455877 w 1243226"/>
              <a:gd name="connsiteY4" fmla="*/ 24894 h 870437"/>
              <a:gd name="connsiteX5" fmla="*/ 14014 w 1243226"/>
              <a:gd name="connsiteY5" fmla="*/ 585984 h 870437"/>
              <a:gd name="connsiteX6" fmla="*/ 542685 w 1243226"/>
              <a:gd name="connsiteY6" fmla="*/ 748645 h 870437"/>
              <a:gd name="connsiteX7" fmla="*/ 623569 w 1243226"/>
              <a:gd name="connsiteY7" fmla="*/ 870437 h 870437"/>
              <a:gd name="connsiteX0" fmla="*/ 624861 w 1244518"/>
              <a:gd name="connsiteY0" fmla="*/ 869274 h 869274"/>
              <a:gd name="connsiteX1" fmla="*/ 817266 w 1244518"/>
              <a:gd name="connsiteY1" fmla="*/ 790003 h 869274"/>
              <a:gd name="connsiteX2" fmla="*/ 1176072 w 1244518"/>
              <a:gd name="connsiteY2" fmla="*/ 626577 h 869274"/>
              <a:gd name="connsiteX3" fmla="*/ 1175025 w 1244518"/>
              <a:gd name="connsiteY3" fmla="*/ 188998 h 869274"/>
              <a:gd name="connsiteX4" fmla="*/ 457169 w 1244518"/>
              <a:gd name="connsiteY4" fmla="*/ 23731 h 869274"/>
              <a:gd name="connsiteX5" fmla="*/ 15306 w 1244518"/>
              <a:gd name="connsiteY5" fmla="*/ 584821 h 869274"/>
              <a:gd name="connsiteX6" fmla="*/ 543977 w 1244518"/>
              <a:gd name="connsiteY6" fmla="*/ 747482 h 869274"/>
              <a:gd name="connsiteX7" fmla="*/ 624861 w 1244518"/>
              <a:gd name="connsiteY7" fmla="*/ 869274 h 869274"/>
              <a:gd name="connsiteX0" fmla="*/ 619558 w 1235941"/>
              <a:gd name="connsiteY0" fmla="*/ 867295 h 867295"/>
              <a:gd name="connsiteX1" fmla="*/ 811963 w 1235941"/>
              <a:gd name="connsiteY1" fmla="*/ 788024 h 867295"/>
              <a:gd name="connsiteX2" fmla="*/ 1170769 w 1235941"/>
              <a:gd name="connsiteY2" fmla="*/ 624598 h 867295"/>
              <a:gd name="connsiteX3" fmla="*/ 1164738 w 1235941"/>
              <a:gd name="connsiteY3" fmla="*/ 164190 h 867295"/>
              <a:gd name="connsiteX4" fmla="*/ 451866 w 1235941"/>
              <a:gd name="connsiteY4" fmla="*/ 21752 h 867295"/>
              <a:gd name="connsiteX5" fmla="*/ 10003 w 1235941"/>
              <a:gd name="connsiteY5" fmla="*/ 582842 h 867295"/>
              <a:gd name="connsiteX6" fmla="*/ 538674 w 1235941"/>
              <a:gd name="connsiteY6" fmla="*/ 745503 h 867295"/>
              <a:gd name="connsiteX7" fmla="*/ 619558 w 1235941"/>
              <a:gd name="connsiteY7" fmla="*/ 867295 h 867295"/>
              <a:gd name="connsiteX0" fmla="*/ 622435 w 1238818"/>
              <a:gd name="connsiteY0" fmla="*/ 868328 h 868328"/>
              <a:gd name="connsiteX1" fmla="*/ 814840 w 1238818"/>
              <a:gd name="connsiteY1" fmla="*/ 789057 h 868328"/>
              <a:gd name="connsiteX2" fmla="*/ 1173646 w 1238818"/>
              <a:gd name="connsiteY2" fmla="*/ 625631 h 868328"/>
              <a:gd name="connsiteX3" fmla="*/ 1167615 w 1238818"/>
              <a:gd name="connsiteY3" fmla="*/ 165223 h 868328"/>
              <a:gd name="connsiteX4" fmla="*/ 454743 w 1238818"/>
              <a:gd name="connsiteY4" fmla="*/ 22785 h 868328"/>
              <a:gd name="connsiteX5" fmla="*/ 12880 w 1238818"/>
              <a:gd name="connsiteY5" fmla="*/ 583875 h 868328"/>
              <a:gd name="connsiteX6" fmla="*/ 541551 w 1238818"/>
              <a:gd name="connsiteY6" fmla="*/ 746536 h 868328"/>
              <a:gd name="connsiteX7" fmla="*/ 622435 w 1238818"/>
              <a:gd name="connsiteY7" fmla="*/ 868328 h 868328"/>
              <a:gd name="connsiteX0" fmla="*/ 618931 w 1201319"/>
              <a:gd name="connsiteY0" fmla="*/ 879992 h 879992"/>
              <a:gd name="connsiteX1" fmla="*/ 811336 w 1201319"/>
              <a:gd name="connsiteY1" fmla="*/ 800721 h 879992"/>
              <a:gd name="connsiteX2" fmla="*/ 1170142 w 1201319"/>
              <a:gd name="connsiteY2" fmla="*/ 637295 h 879992"/>
              <a:gd name="connsiteX3" fmla="*/ 1164111 w 1201319"/>
              <a:gd name="connsiteY3" fmla="*/ 176887 h 879992"/>
              <a:gd name="connsiteX4" fmla="*/ 1005959 w 1201319"/>
              <a:gd name="connsiteY4" fmla="*/ 73552 h 879992"/>
              <a:gd name="connsiteX5" fmla="*/ 451239 w 1201319"/>
              <a:gd name="connsiteY5" fmla="*/ 34449 h 879992"/>
              <a:gd name="connsiteX6" fmla="*/ 9376 w 1201319"/>
              <a:gd name="connsiteY6" fmla="*/ 595539 h 879992"/>
              <a:gd name="connsiteX7" fmla="*/ 538047 w 1201319"/>
              <a:gd name="connsiteY7" fmla="*/ 758200 h 879992"/>
              <a:gd name="connsiteX8" fmla="*/ 618931 w 1201319"/>
              <a:gd name="connsiteY8" fmla="*/ 879992 h 879992"/>
              <a:gd name="connsiteX0" fmla="*/ 618931 w 1214866"/>
              <a:gd name="connsiteY0" fmla="*/ 879992 h 879992"/>
              <a:gd name="connsiteX1" fmla="*/ 811336 w 1214866"/>
              <a:gd name="connsiteY1" fmla="*/ 800721 h 879992"/>
              <a:gd name="connsiteX2" fmla="*/ 1170142 w 1214866"/>
              <a:gd name="connsiteY2" fmla="*/ 637295 h 879992"/>
              <a:gd name="connsiteX3" fmla="*/ 1164111 w 1214866"/>
              <a:gd name="connsiteY3" fmla="*/ 176887 h 879992"/>
              <a:gd name="connsiteX4" fmla="*/ 1005959 w 1214866"/>
              <a:gd name="connsiteY4" fmla="*/ 73552 h 879992"/>
              <a:gd name="connsiteX5" fmla="*/ 451239 w 1214866"/>
              <a:gd name="connsiteY5" fmla="*/ 34449 h 879992"/>
              <a:gd name="connsiteX6" fmla="*/ 9376 w 1214866"/>
              <a:gd name="connsiteY6" fmla="*/ 595539 h 879992"/>
              <a:gd name="connsiteX7" fmla="*/ 538047 w 1214866"/>
              <a:gd name="connsiteY7" fmla="*/ 758200 h 879992"/>
              <a:gd name="connsiteX8" fmla="*/ 618931 w 1214866"/>
              <a:gd name="connsiteY8" fmla="*/ 879992 h 879992"/>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18871 w 1202016"/>
              <a:gd name="connsiteY0" fmla="*/ 888796 h 888796"/>
              <a:gd name="connsiteX1" fmla="*/ 811276 w 1202016"/>
              <a:gd name="connsiteY1" fmla="*/ 809525 h 888796"/>
              <a:gd name="connsiteX2" fmla="*/ 1170082 w 1202016"/>
              <a:gd name="connsiteY2" fmla="*/ 646099 h 888796"/>
              <a:gd name="connsiteX3" fmla="*/ 1164051 w 1202016"/>
              <a:gd name="connsiteY3" fmla="*/ 185691 h 888796"/>
              <a:gd name="connsiteX4" fmla="*/ 989748 w 1202016"/>
              <a:gd name="connsiteY4" fmla="*/ 54225 h 888796"/>
              <a:gd name="connsiteX5" fmla="*/ 451179 w 1202016"/>
              <a:gd name="connsiteY5" fmla="*/ 43253 h 888796"/>
              <a:gd name="connsiteX6" fmla="*/ 9316 w 1202016"/>
              <a:gd name="connsiteY6" fmla="*/ 604343 h 888796"/>
              <a:gd name="connsiteX7" fmla="*/ 537987 w 1202016"/>
              <a:gd name="connsiteY7" fmla="*/ 767004 h 888796"/>
              <a:gd name="connsiteX8" fmla="*/ 618871 w 1202016"/>
              <a:gd name="connsiteY8" fmla="*/ 888796 h 888796"/>
              <a:gd name="connsiteX0" fmla="*/ 620039 w 1203184"/>
              <a:gd name="connsiteY0" fmla="*/ 874240 h 874240"/>
              <a:gd name="connsiteX1" fmla="*/ 812444 w 1203184"/>
              <a:gd name="connsiteY1" fmla="*/ 794969 h 874240"/>
              <a:gd name="connsiteX2" fmla="*/ 1171250 w 1203184"/>
              <a:gd name="connsiteY2" fmla="*/ 631543 h 874240"/>
              <a:gd name="connsiteX3" fmla="*/ 1165219 w 1203184"/>
              <a:gd name="connsiteY3" fmla="*/ 171135 h 874240"/>
              <a:gd name="connsiteX4" fmla="*/ 990916 w 1203184"/>
              <a:gd name="connsiteY4" fmla="*/ 39669 h 874240"/>
              <a:gd name="connsiteX5" fmla="*/ 406775 w 1203184"/>
              <a:gd name="connsiteY5" fmla="*/ 50168 h 874240"/>
              <a:gd name="connsiteX6" fmla="*/ 10484 w 1203184"/>
              <a:gd name="connsiteY6" fmla="*/ 589787 h 874240"/>
              <a:gd name="connsiteX7" fmla="*/ 539155 w 1203184"/>
              <a:gd name="connsiteY7" fmla="*/ 752448 h 874240"/>
              <a:gd name="connsiteX8" fmla="*/ 620039 w 1203184"/>
              <a:gd name="connsiteY8" fmla="*/ 874240 h 874240"/>
              <a:gd name="connsiteX0" fmla="*/ 620213 w 1203358"/>
              <a:gd name="connsiteY0" fmla="*/ 867642 h 867642"/>
              <a:gd name="connsiteX1" fmla="*/ 812618 w 1203358"/>
              <a:gd name="connsiteY1" fmla="*/ 788371 h 867642"/>
              <a:gd name="connsiteX2" fmla="*/ 1171424 w 1203358"/>
              <a:gd name="connsiteY2" fmla="*/ 624945 h 867642"/>
              <a:gd name="connsiteX3" fmla="*/ 1165393 w 1203358"/>
              <a:gd name="connsiteY3" fmla="*/ 164537 h 867642"/>
              <a:gd name="connsiteX4" fmla="*/ 991090 w 1203358"/>
              <a:gd name="connsiteY4" fmla="*/ 33071 h 867642"/>
              <a:gd name="connsiteX5" fmla="*/ 406949 w 1203358"/>
              <a:gd name="connsiteY5" fmla="*/ 43570 h 867642"/>
              <a:gd name="connsiteX6" fmla="*/ 10658 w 1203358"/>
              <a:gd name="connsiteY6" fmla="*/ 583189 h 867642"/>
              <a:gd name="connsiteX7" fmla="*/ 539329 w 1203358"/>
              <a:gd name="connsiteY7" fmla="*/ 745850 h 867642"/>
              <a:gd name="connsiteX8" fmla="*/ 620213 w 1203358"/>
              <a:gd name="connsiteY8" fmla="*/ 867642 h 867642"/>
              <a:gd name="connsiteX0" fmla="*/ 621220 w 1204365"/>
              <a:gd name="connsiteY0" fmla="*/ 864871 h 864871"/>
              <a:gd name="connsiteX1" fmla="*/ 813625 w 1204365"/>
              <a:gd name="connsiteY1" fmla="*/ 785600 h 864871"/>
              <a:gd name="connsiteX2" fmla="*/ 1172431 w 1204365"/>
              <a:gd name="connsiteY2" fmla="*/ 622174 h 864871"/>
              <a:gd name="connsiteX3" fmla="*/ 1166400 w 1204365"/>
              <a:gd name="connsiteY3" fmla="*/ 161766 h 864871"/>
              <a:gd name="connsiteX4" fmla="*/ 992097 w 1204365"/>
              <a:gd name="connsiteY4" fmla="*/ 30300 h 864871"/>
              <a:gd name="connsiteX5" fmla="*/ 407956 w 1204365"/>
              <a:gd name="connsiteY5" fmla="*/ 40799 h 864871"/>
              <a:gd name="connsiteX6" fmla="*/ 11665 w 1204365"/>
              <a:gd name="connsiteY6" fmla="*/ 580418 h 864871"/>
              <a:gd name="connsiteX7" fmla="*/ 540336 w 1204365"/>
              <a:gd name="connsiteY7" fmla="*/ 743079 h 864871"/>
              <a:gd name="connsiteX8" fmla="*/ 621220 w 1204365"/>
              <a:gd name="connsiteY8" fmla="*/ 864871 h 864871"/>
              <a:gd name="connsiteX0" fmla="*/ 619935 w 1204190"/>
              <a:gd name="connsiteY0" fmla="*/ 873669 h 873669"/>
              <a:gd name="connsiteX1" fmla="*/ 812340 w 1204190"/>
              <a:gd name="connsiteY1" fmla="*/ 794398 h 873669"/>
              <a:gd name="connsiteX2" fmla="*/ 1171146 w 1204190"/>
              <a:gd name="connsiteY2" fmla="*/ 630972 h 873669"/>
              <a:gd name="connsiteX3" fmla="*/ 1165115 w 1204190"/>
              <a:gd name="connsiteY3" fmla="*/ 170564 h 873669"/>
              <a:gd name="connsiteX4" fmla="*/ 967884 w 1204190"/>
              <a:gd name="connsiteY4" fmla="*/ 40405 h 873669"/>
              <a:gd name="connsiteX5" fmla="*/ 406671 w 1204190"/>
              <a:gd name="connsiteY5" fmla="*/ 49597 h 873669"/>
              <a:gd name="connsiteX6" fmla="*/ 10380 w 1204190"/>
              <a:gd name="connsiteY6" fmla="*/ 589216 h 873669"/>
              <a:gd name="connsiteX7" fmla="*/ 539051 w 1204190"/>
              <a:gd name="connsiteY7" fmla="*/ 751877 h 873669"/>
              <a:gd name="connsiteX8" fmla="*/ 619935 w 1204190"/>
              <a:gd name="connsiteY8" fmla="*/ 873669 h 873669"/>
              <a:gd name="connsiteX0" fmla="*/ 628446 w 1212701"/>
              <a:gd name="connsiteY0" fmla="*/ 842371 h 842371"/>
              <a:gd name="connsiteX1" fmla="*/ 820851 w 1212701"/>
              <a:gd name="connsiteY1" fmla="*/ 763100 h 842371"/>
              <a:gd name="connsiteX2" fmla="*/ 1179657 w 1212701"/>
              <a:gd name="connsiteY2" fmla="*/ 599674 h 842371"/>
              <a:gd name="connsiteX3" fmla="*/ 1173626 w 1212701"/>
              <a:gd name="connsiteY3" fmla="*/ 139266 h 842371"/>
              <a:gd name="connsiteX4" fmla="*/ 976395 w 1212701"/>
              <a:gd name="connsiteY4" fmla="*/ 9107 h 842371"/>
              <a:gd name="connsiteX5" fmla="*/ 246714 w 1212701"/>
              <a:gd name="connsiteY5" fmla="*/ 97247 h 842371"/>
              <a:gd name="connsiteX6" fmla="*/ 18891 w 1212701"/>
              <a:gd name="connsiteY6" fmla="*/ 557918 h 842371"/>
              <a:gd name="connsiteX7" fmla="*/ 547562 w 1212701"/>
              <a:gd name="connsiteY7" fmla="*/ 720579 h 842371"/>
              <a:gd name="connsiteX8" fmla="*/ 628446 w 1212701"/>
              <a:gd name="connsiteY8" fmla="*/ 842371 h 842371"/>
              <a:gd name="connsiteX0" fmla="*/ 628446 w 1211895"/>
              <a:gd name="connsiteY0" fmla="*/ 842371 h 842371"/>
              <a:gd name="connsiteX1" fmla="*/ 820851 w 1211895"/>
              <a:gd name="connsiteY1" fmla="*/ 763100 h 842371"/>
              <a:gd name="connsiteX2" fmla="*/ 1178477 w 1211895"/>
              <a:gd name="connsiteY2" fmla="*/ 606951 h 842371"/>
              <a:gd name="connsiteX3" fmla="*/ 1173626 w 1211895"/>
              <a:gd name="connsiteY3" fmla="*/ 139266 h 842371"/>
              <a:gd name="connsiteX4" fmla="*/ 976395 w 1211895"/>
              <a:gd name="connsiteY4" fmla="*/ 9107 h 842371"/>
              <a:gd name="connsiteX5" fmla="*/ 246714 w 1211895"/>
              <a:gd name="connsiteY5" fmla="*/ 97247 h 842371"/>
              <a:gd name="connsiteX6" fmla="*/ 18891 w 1211895"/>
              <a:gd name="connsiteY6" fmla="*/ 557918 h 842371"/>
              <a:gd name="connsiteX7" fmla="*/ 547562 w 1211895"/>
              <a:gd name="connsiteY7" fmla="*/ 720579 h 842371"/>
              <a:gd name="connsiteX8" fmla="*/ 628446 w 1211895"/>
              <a:gd name="connsiteY8" fmla="*/ 842371 h 842371"/>
              <a:gd name="connsiteX0" fmla="*/ 628446 w 1218918"/>
              <a:gd name="connsiteY0" fmla="*/ 842371 h 842371"/>
              <a:gd name="connsiteX1" fmla="*/ 820851 w 1218918"/>
              <a:gd name="connsiteY1" fmla="*/ 763100 h 842371"/>
              <a:gd name="connsiteX2" fmla="*/ 1178477 w 1218918"/>
              <a:gd name="connsiteY2" fmla="*/ 606951 h 842371"/>
              <a:gd name="connsiteX3" fmla="*/ 1173626 w 1218918"/>
              <a:gd name="connsiteY3" fmla="*/ 139266 h 842371"/>
              <a:gd name="connsiteX4" fmla="*/ 976395 w 1218918"/>
              <a:gd name="connsiteY4" fmla="*/ 9107 h 842371"/>
              <a:gd name="connsiteX5" fmla="*/ 246714 w 1218918"/>
              <a:gd name="connsiteY5" fmla="*/ 97247 h 842371"/>
              <a:gd name="connsiteX6" fmla="*/ 18891 w 1218918"/>
              <a:gd name="connsiteY6" fmla="*/ 557918 h 842371"/>
              <a:gd name="connsiteX7" fmla="*/ 547562 w 1218918"/>
              <a:gd name="connsiteY7" fmla="*/ 720579 h 842371"/>
              <a:gd name="connsiteX8" fmla="*/ 628446 w 1218918"/>
              <a:gd name="connsiteY8" fmla="*/ 842371 h 842371"/>
              <a:gd name="connsiteX0" fmla="*/ 628446 w 1223727"/>
              <a:gd name="connsiteY0" fmla="*/ 842371 h 842371"/>
              <a:gd name="connsiteX1" fmla="*/ 820851 w 1223727"/>
              <a:gd name="connsiteY1" fmla="*/ 763100 h 842371"/>
              <a:gd name="connsiteX2" fmla="*/ 1178477 w 1223727"/>
              <a:gd name="connsiteY2" fmla="*/ 606951 h 842371"/>
              <a:gd name="connsiteX3" fmla="*/ 1173626 w 1223727"/>
              <a:gd name="connsiteY3" fmla="*/ 139266 h 842371"/>
              <a:gd name="connsiteX4" fmla="*/ 976395 w 1223727"/>
              <a:gd name="connsiteY4" fmla="*/ 9107 h 842371"/>
              <a:gd name="connsiteX5" fmla="*/ 246714 w 1223727"/>
              <a:gd name="connsiteY5" fmla="*/ 97247 h 842371"/>
              <a:gd name="connsiteX6" fmla="*/ 18891 w 1223727"/>
              <a:gd name="connsiteY6" fmla="*/ 557918 h 842371"/>
              <a:gd name="connsiteX7" fmla="*/ 547562 w 1223727"/>
              <a:gd name="connsiteY7" fmla="*/ 720579 h 842371"/>
              <a:gd name="connsiteX8" fmla="*/ 628446 w 1223727"/>
              <a:gd name="connsiteY8" fmla="*/ 842371 h 842371"/>
              <a:gd name="connsiteX0" fmla="*/ 628446 w 1232687"/>
              <a:gd name="connsiteY0" fmla="*/ 842371 h 842371"/>
              <a:gd name="connsiteX1" fmla="*/ 820851 w 1232687"/>
              <a:gd name="connsiteY1" fmla="*/ 763100 h 842371"/>
              <a:gd name="connsiteX2" fmla="*/ 1178477 w 1232687"/>
              <a:gd name="connsiteY2" fmla="*/ 606951 h 842371"/>
              <a:gd name="connsiteX3" fmla="*/ 1188606 w 1232687"/>
              <a:gd name="connsiteY3" fmla="*/ 158133 h 842371"/>
              <a:gd name="connsiteX4" fmla="*/ 976395 w 1232687"/>
              <a:gd name="connsiteY4" fmla="*/ 9107 h 842371"/>
              <a:gd name="connsiteX5" fmla="*/ 246714 w 1232687"/>
              <a:gd name="connsiteY5" fmla="*/ 97247 h 842371"/>
              <a:gd name="connsiteX6" fmla="*/ 18891 w 1232687"/>
              <a:gd name="connsiteY6" fmla="*/ 557918 h 842371"/>
              <a:gd name="connsiteX7" fmla="*/ 547562 w 1232687"/>
              <a:gd name="connsiteY7" fmla="*/ 720579 h 842371"/>
              <a:gd name="connsiteX8" fmla="*/ 628446 w 1232687"/>
              <a:gd name="connsiteY8" fmla="*/ 842371 h 842371"/>
              <a:gd name="connsiteX0" fmla="*/ 628446 w 1238631"/>
              <a:gd name="connsiteY0" fmla="*/ 842371 h 842371"/>
              <a:gd name="connsiteX1" fmla="*/ 820851 w 1238631"/>
              <a:gd name="connsiteY1" fmla="*/ 763100 h 842371"/>
              <a:gd name="connsiteX2" fmla="*/ 1178477 w 1238631"/>
              <a:gd name="connsiteY2" fmla="*/ 606951 h 842371"/>
              <a:gd name="connsiteX3" fmla="*/ 1197715 w 1238631"/>
              <a:gd name="connsiteY3" fmla="*/ 163763 h 842371"/>
              <a:gd name="connsiteX4" fmla="*/ 976395 w 1238631"/>
              <a:gd name="connsiteY4" fmla="*/ 9107 h 842371"/>
              <a:gd name="connsiteX5" fmla="*/ 246714 w 1238631"/>
              <a:gd name="connsiteY5" fmla="*/ 97247 h 842371"/>
              <a:gd name="connsiteX6" fmla="*/ 18891 w 1238631"/>
              <a:gd name="connsiteY6" fmla="*/ 557918 h 842371"/>
              <a:gd name="connsiteX7" fmla="*/ 547562 w 1238631"/>
              <a:gd name="connsiteY7" fmla="*/ 720579 h 842371"/>
              <a:gd name="connsiteX8" fmla="*/ 628446 w 1238631"/>
              <a:gd name="connsiteY8" fmla="*/ 842371 h 842371"/>
              <a:gd name="connsiteX0" fmla="*/ 632386 w 1242571"/>
              <a:gd name="connsiteY0" fmla="*/ 846766 h 846766"/>
              <a:gd name="connsiteX1" fmla="*/ 824791 w 1242571"/>
              <a:gd name="connsiteY1" fmla="*/ 767495 h 846766"/>
              <a:gd name="connsiteX2" fmla="*/ 1182417 w 1242571"/>
              <a:gd name="connsiteY2" fmla="*/ 611346 h 846766"/>
              <a:gd name="connsiteX3" fmla="*/ 1201655 w 1242571"/>
              <a:gd name="connsiteY3" fmla="*/ 168158 h 846766"/>
              <a:gd name="connsiteX4" fmla="*/ 980335 w 1242571"/>
              <a:gd name="connsiteY4" fmla="*/ 13502 h 846766"/>
              <a:gd name="connsiteX5" fmla="*/ 250654 w 1242571"/>
              <a:gd name="connsiteY5" fmla="*/ 101642 h 846766"/>
              <a:gd name="connsiteX6" fmla="*/ 22831 w 1242571"/>
              <a:gd name="connsiteY6" fmla="*/ 562313 h 846766"/>
              <a:gd name="connsiteX7" fmla="*/ 551502 w 1242571"/>
              <a:gd name="connsiteY7" fmla="*/ 724974 h 846766"/>
              <a:gd name="connsiteX8" fmla="*/ 632386 w 1242571"/>
              <a:gd name="connsiteY8" fmla="*/ 846766 h 846766"/>
              <a:gd name="connsiteX0" fmla="*/ 633056 w 1243241"/>
              <a:gd name="connsiteY0" fmla="*/ 846832 h 846832"/>
              <a:gd name="connsiteX1" fmla="*/ 825461 w 1243241"/>
              <a:gd name="connsiteY1" fmla="*/ 767561 h 846832"/>
              <a:gd name="connsiteX2" fmla="*/ 1183087 w 1243241"/>
              <a:gd name="connsiteY2" fmla="*/ 611412 h 846832"/>
              <a:gd name="connsiteX3" fmla="*/ 1202325 w 1243241"/>
              <a:gd name="connsiteY3" fmla="*/ 168224 h 846832"/>
              <a:gd name="connsiteX4" fmla="*/ 981005 w 1243241"/>
              <a:gd name="connsiteY4" fmla="*/ 13568 h 846832"/>
              <a:gd name="connsiteX5" fmla="*/ 245994 w 1243241"/>
              <a:gd name="connsiteY5" fmla="*/ 86692 h 846832"/>
              <a:gd name="connsiteX6" fmla="*/ 23501 w 1243241"/>
              <a:gd name="connsiteY6" fmla="*/ 562379 h 846832"/>
              <a:gd name="connsiteX7" fmla="*/ 552172 w 1243241"/>
              <a:gd name="connsiteY7" fmla="*/ 725040 h 846832"/>
              <a:gd name="connsiteX8" fmla="*/ 633056 w 1243241"/>
              <a:gd name="connsiteY8" fmla="*/ 846832 h 846832"/>
              <a:gd name="connsiteX0" fmla="*/ 633056 w 1243241"/>
              <a:gd name="connsiteY0" fmla="*/ 848503 h 848503"/>
              <a:gd name="connsiteX1" fmla="*/ 825461 w 1243241"/>
              <a:gd name="connsiteY1" fmla="*/ 769232 h 848503"/>
              <a:gd name="connsiteX2" fmla="*/ 1183087 w 1243241"/>
              <a:gd name="connsiteY2" fmla="*/ 613083 h 848503"/>
              <a:gd name="connsiteX3" fmla="*/ 1202325 w 1243241"/>
              <a:gd name="connsiteY3" fmla="*/ 169895 h 848503"/>
              <a:gd name="connsiteX4" fmla="*/ 981005 w 1243241"/>
              <a:gd name="connsiteY4" fmla="*/ 15239 h 848503"/>
              <a:gd name="connsiteX5" fmla="*/ 245994 w 1243241"/>
              <a:gd name="connsiteY5" fmla="*/ 88363 h 848503"/>
              <a:gd name="connsiteX6" fmla="*/ 23501 w 1243241"/>
              <a:gd name="connsiteY6" fmla="*/ 564050 h 848503"/>
              <a:gd name="connsiteX7" fmla="*/ 552172 w 1243241"/>
              <a:gd name="connsiteY7" fmla="*/ 726711 h 848503"/>
              <a:gd name="connsiteX8" fmla="*/ 633056 w 1243241"/>
              <a:gd name="connsiteY8" fmla="*/ 848503 h 848503"/>
              <a:gd name="connsiteX0" fmla="*/ 633056 w 1243241"/>
              <a:gd name="connsiteY0" fmla="*/ 852489 h 852489"/>
              <a:gd name="connsiteX1" fmla="*/ 825461 w 1243241"/>
              <a:gd name="connsiteY1" fmla="*/ 773218 h 852489"/>
              <a:gd name="connsiteX2" fmla="*/ 1183087 w 1243241"/>
              <a:gd name="connsiteY2" fmla="*/ 617069 h 852489"/>
              <a:gd name="connsiteX3" fmla="*/ 1202325 w 1243241"/>
              <a:gd name="connsiteY3" fmla="*/ 173881 h 852489"/>
              <a:gd name="connsiteX4" fmla="*/ 981005 w 1243241"/>
              <a:gd name="connsiteY4" fmla="*/ 19225 h 852489"/>
              <a:gd name="connsiteX5" fmla="*/ 245994 w 1243241"/>
              <a:gd name="connsiteY5" fmla="*/ 92349 h 852489"/>
              <a:gd name="connsiteX6" fmla="*/ 23501 w 1243241"/>
              <a:gd name="connsiteY6" fmla="*/ 568036 h 852489"/>
              <a:gd name="connsiteX7" fmla="*/ 552172 w 1243241"/>
              <a:gd name="connsiteY7" fmla="*/ 730697 h 852489"/>
              <a:gd name="connsiteX8" fmla="*/ 633056 w 1243241"/>
              <a:gd name="connsiteY8" fmla="*/ 852489 h 852489"/>
              <a:gd name="connsiteX0" fmla="*/ 633056 w 1238870"/>
              <a:gd name="connsiteY0" fmla="*/ 852489 h 852489"/>
              <a:gd name="connsiteX1" fmla="*/ 825461 w 1238870"/>
              <a:gd name="connsiteY1" fmla="*/ 773218 h 852489"/>
              <a:gd name="connsiteX2" fmla="*/ 1183087 w 1238870"/>
              <a:gd name="connsiteY2" fmla="*/ 617069 h 852489"/>
              <a:gd name="connsiteX3" fmla="*/ 1202325 w 1238870"/>
              <a:gd name="connsiteY3" fmla="*/ 173881 h 852489"/>
              <a:gd name="connsiteX4" fmla="*/ 981005 w 1238870"/>
              <a:gd name="connsiteY4" fmla="*/ 19225 h 852489"/>
              <a:gd name="connsiteX5" fmla="*/ 245994 w 1238870"/>
              <a:gd name="connsiteY5" fmla="*/ 92349 h 852489"/>
              <a:gd name="connsiteX6" fmla="*/ 23501 w 1238870"/>
              <a:gd name="connsiteY6" fmla="*/ 568036 h 852489"/>
              <a:gd name="connsiteX7" fmla="*/ 552172 w 1238870"/>
              <a:gd name="connsiteY7" fmla="*/ 730697 h 852489"/>
              <a:gd name="connsiteX8" fmla="*/ 633056 w 1238870"/>
              <a:gd name="connsiteY8" fmla="*/ 852489 h 852489"/>
              <a:gd name="connsiteX0" fmla="*/ 633056 w 1237972"/>
              <a:gd name="connsiteY0" fmla="*/ 852489 h 852489"/>
              <a:gd name="connsiteX1" fmla="*/ 825461 w 1237972"/>
              <a:gd name="connsiteY1" fmla="*/ 773218 h 852489"/>
              <a:gd name="connsiteX2" fmla="*/ 1183087 w 1237972"/>
              <a:gd name="connsiteY2" fmla="*/ 617069 h 852489"/>
              <a:gd name="connsiteX3" fmla="*/ 1202325 w 1237972"/>
              <a:gd name="connsiteY3" fmla="*/ 173881 h 852489"/>
              <a:gd name="connsiteX4" fmla="*/ 981005 w 1237972"/>
              <a:gd name="connsiteY4" fmla="*/ 19225 h 852489"/>
              <a:gd name="connsiteX5" fmla="*/ 245994 w 1237972"/>
              <a:gd name="connsiteY5" fmla="*/ 92349 h 852489"/>
              <a:gd name="connsiteX6" fmla="*/ 23501 w 1237972"/>
              <a:gd name="connsiteY6" fmla="*/ 568036 h 852489"/>
              <a:gd name="connsiteX7" fmla="*/ 552172 w 1237972"/>
              <a:gd name="connsiteY7" fmla="*/ 730697 h 852489"/>
              <a:gd name="connsiteX8" fmla="*/ 633056 w 1237972"/>
              <a:gd name="connsiteY8" fmla="*/ 852489 h 852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FF0C0-FC1A-4C5B-9FE5-09BA33FF7EE3}"/>
              </a:ext>
            </a:extLst>
          </p:cNvPr>
          <p:cNvSpPr>
            <a:spLocks noGrp="1"/>
          </p:cNvSpPr>
          <p:nvPr>
            <p:ph type="ctrTitle"/>
          </p:nvPr>
        </p:nvSpPr>
        <p:spPr>
          <a:xfrm>
            <a:off x="1956392" y="1398181"/>
            <a:ext cx="7134446" cy="2870791"/>
          </a:xfrm>
        </p:spPr>
        <p:txBody>
          <a:bodyPr anchor="ctr">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E989092-15F8-4341-8D94-9E799301C51A}"/>
              </a:ext>
            </a:extLst>
          </p:cNvPr>
          <p:cNvSpPr>
            <a:spLocks noGrp="1"/>
          </p:cNvSpPr>
          <p:nvPr>
            <p:ph type="subTitle" idx="1"/>
          </p:nvPr>
        </p:nvSpPr>
        <p:spPr>
          <a:xfrm>
            <a:off x="6270835" y="5135527"/>
            <a:ext cx="4397164" cy="1057938"/>
          </a:xfrm>
        </p:spPr>
        <p:txBody>
          <a:bodyPr anchor="ctr">
            <a:normAutofit/>
          </a:bodyPr>
          <a:lstStyle>
            <a:lvl1pPr marL="0" indent="0" algn="l">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0F97328B-E858-4921-99C2-3B0BE1724C6F}"/>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5" name="Footer Placeholder 4">
            <a:extLst>
              <a:ext uri="{FF2B5EF4-FFF2-40B4-BE49-F238E27FC236}">
                <a16:creationId xmlns:a16="http://schemas.microsoft.com/office/drawing/2014/main" id="{ED381296-9B7B-4EF3-89B3-8B33E6070F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C2FE59-6CD1-4D0F-8A06-10CA2D3836CD}"/>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55616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139E3-FB89-4585-A22D-15851E8DE0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4B498-70D2-4956-A576-83345B38DC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2A84CB-FF9E-43D6-8805-B4ABB520D60C}"/>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5" name="Footer Placeholder 4">
            <a:extLst>
              <a:ext uri="{FF2B5EF4-FFF2-40B4-BE49-F238E27FC236}">
                <a16:creationId xmlns:a16="http://schemas.microsoft.com/office/drawing/2014/main" id="{BCA7EE14-0A60-428B-BC0E-A50951E0E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2A9A22-BBF2-4B23-B17F-B32AC87D290F}"/>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7119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CC51B-E0BE-4D50-A04A-571F8BCAE2A7}"/>
              </a:ext>
            </a:extLst>
          </p:cNvPr>
          <p:cNvSpPr>
            <a:spLocks noGrp="1"/>
          </p:cNvSpPr>
          <p:nvPr>
            <p:ph type="title" orient="vert"/>
          </p:nvPr>
        </p:nvSpPr>
        <p:spPr>
          <a:xfrm>
            <a:off x="9099550" y="692150"/>
            <a:ext cx="2254250" cy="5309930"/>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41F5607-7A89-4981-87F4-98BC7CE0A921}"/>
              </a:ext>
            </a:extLst>
          </p:cNvPr>
          <p:cNvSpPr>
            <a:spLocks noGrp="1"/>
          </p:cNvSpPr>
          <p:nvPr>
            <p:ph type="body" orient="vert" idx="1"/>
          </p:nvPr>
        </p:nvSpPr>
        <p:spPr>
          <a:xfrm>
            <a:off x="838200" y="692150"/>
            <a:ext cx="8108950" cy="53099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20D5BE-275A-42D5-BCE1-357D53FC50C3}"/>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5" name="Footer Placeholder 4">
            <a:extLst>
              <a:ext uri="{FF2B5EF4-FFF2-40B4-BE49-F238E27FC236}">
                <a16:creationId xmlns:a16="http://schemas.microsoft.com/office/drawing/2014/main" id="{11525F9A-B406-4028-AC92-D12450519F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A70F0A-5147-4274-A0A1-BD21917945FE}"/>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81636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AC77D-9BA0-4A3B-B823-2059DC3C3D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5B811DB-C16F-4CED-97C6-73ABD71F33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14D3C-7343-4DD7-B816-0D4D66BD61BF}"/>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5" name="Footer Placeholder 4">
            <a:extLst>
              <a:ext uri="{FF2B5EF4-FFF2-40B4-BE49-F238E27FC236}">
                <a16:creationId xmlns:a16="http://schemas.microsoft.com/office/drawing/2014/main" id="{BE2409C8-4D7C-40EE-A12E-59CB555C7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1222D5-7193-4F59-83B4-3C19E8B1495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990441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BEFA1-A4AB-4CF4-B02E-57AAED5719D6}"/>
              </a:ext>
            </a:extLst>
          </p:cNvPr>
          <p:cNvSpPr>
            <a:spLocks noGrp="1"/>
          </p:cNvSpPr>
          <p:nvPr>
            <p:ph type="title"/>
          </p:nvPr>
        </p:nvSpPr>
        <p:spPr>
          <a:xfrm>
            <a:off x="1621971" y="1709738"/>
            <a:ext cx="9165772" cy="2963271"/>
          </a:xfrm>
        </p:spPr>
        <p:txBody>
          <a:bodyPr anchor="b"/>
          <a:lstStyle>
            <a:lvl1pPr algn="ct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0AB406C-F19A-4393-9AD1-A300A7E452E8}"/>
              </a:ext>
            </a:extLst>
          </p:cNvPr>
          <p:cNvSpPr>
            <a:spLocks noGrp="1"/>
          </p:cNvSpPr>
          <p:nvPr>
            <p:ph type="body" idx="1"/>
          </p:nvPr>
        </p:nvSpPr>
        <p:spPr>
          <a:xfrm>
            <a:off x="1621971" y="4875028"/>
            <a:ext cx="9165772" cy="1052623"/>
          </a:xfrm>
        </p:spPr>
        <p:txBody>
          <a:bodyPr>
            <a:normAutofit/>
          </a:bodyPr>
          <a:lstStyle>
            <a:lvl1pPr marL="0" indent="0" algn="ctr">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7D7AE7-47F6-4023-8D44-8BA1DAB05FF2}"/>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5" name="Footer Placeholder 4">
            <a:extLst>
              <a:ext uri="{FF2B5EF4-FFF2-40B4-BE49-F238E27FC236}">
                <a16:creationId xmlns:a16="http://schemas.microsoft.com/office/drawing/2014/main" id="{57AB32FC-A974-44FC-9804-F871EE51DF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9ADE9-F40E-4E3B-AB8D-68CB1F4854A5}"/>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3210560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4D816-3E01-4EFD-AD9C-783D674DA6A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F53D69-34A7-451D-A902-5F6CD13343FE}"/>
              </a:ext>
            </a:extLst>
          </p:cNvPr>
          <p:cNvSpPr>
            <a:spLocks noGrp="1"/>
          </p:cNvSpPr>
          <p:nvPr>
            <p:ph sz="half" idx="1"/>
          </p:nvPr>
        </p:nvSpPr>
        <p:spPr>
          <a:xfrm>
            <a:off x="1020722" y="2095500"/>
            <a:ext cx="4999077"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6E1E0E2-7D34-48E0-8795-546D2F00E2CF}"/>
              </a:ext>
            </a:extLst>
          </p:cNvPr>
          <p:cNvSpPr>
            <a:spLocks noGrp="1"/>
          </p:cNvSpPr>
          <p:nvPr>
            <p:ph sz="half" idx="2"/>
          </p:nvPr>
        </p:nvSpPr>
        <p:spPr>
          <a:xfrm>
            <a:off x="6281056" y="2095500"/>
            <a:ext cx="5072743" cy="39732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005476-6B6D-4BA3-919B-5335D6429852}"/>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6" name="Footer Placeholder 5">
            <a:extLst>
              <a:ext uri="{FF2B5EF4-FFF2-40B4-BE49-F238E27FC236}">
                <a16:creationId xmlns:a16="http://schemas.microsoft.com/office/drawing/2014/main" id="{F5DB6D41-07E2-4F6D-BB39-217957FE76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3E0CA9C-BFED-484F-B765-EA8CE4B4B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93261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74AD2-5208-4201-90A7-F961876195F8}"/>
              </a:ext>
            </a:extLst>
          </p:cNvPr>
          <p:cNvSpPr>
            <a:spLocks noGrp="1"/>
          </p:cNvSpPr>
          <p:nvPr>
            <p:ph type="title"/>
          </p:nvPr>
        </p:nvSpPr>
        <p:spPr>
          <a:xfrm>
            <a:off x="1028700" y="702129"/>
            <a:ext cx="10326688" cy="112567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D3A3FF53-BE24-42E9-BA12-BC5863CBFF1B}"/>
              </a:ext>
            </a:extLst>
          </p:cNvPr>
          <p:cNvSpPr>
            <a:spLocks noGrp="1"/>
          </p:cNvSpPr>
          <p:nvPr>
            <p:ph type="body" idx="1"/>
          </p:nvPr>
        </p:nvSpPr>
        <p:spPr>
          <a:xfrm>
            <a:off x="1028700" y="1827804"/>
            <a:ext cx="4968875"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7A84776-6678-4D27-9BE9-5D83FC9E884F}"/>
              </a:ext>
            </a:extLst>
          </p:cNvPr>
          <p:cNvSpPr>
            <a:spLocks noGrp="1"/>
          </p:cNvSpPr>
          <p:nvPr>
            <p:ph sz="half" idx="2"/>
          </p:nvPr>
        </p:nvSpPr>
        <p:spPr>
          <a:xfrm>
            <a:off x="1028700" y="2642191"/>
            <a:ext cx="4968875"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58BCA2E2-5B30-43B4-8FCD-23015451F221}"/>
              </a:ext>
            </a:extLst>
          </p:cNvPr>
          <p:cNvSpPr>
            <a:spLocks noGrp="1"/>
          </p:cNvSpPr>
          <p:nvPr>
            <p:ph type="body" sz="quarter" idx="3"/>
          </p:nvPr>
        </p:nvSpPr>
        <p:spPr>
          <a:xfrm>
            <a:off x="6281054" y="1827804"/>
            <a:ext cx="5087034" cy="8143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CDA7B7A1-E670-4E7E-AEBA-340893DE8EE5}"/>
              </a:ext>
            </a:extLst>
          </p:cNvPr>
          <p:cNvSpPr>
            <a:spLocks noGrp="1"/>
          </p:cNvSpPr>
          <p:nvPr>
            <p:ph sz="quarter" idx="4"/>
          </p:nvPr>
        </p:nvSpPr>
        <p:spPr>
          <a:xfrm>
            <a:off x="6281054" y="2642191"/>
            <a:ext cx="5087034" cy="34024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3244D3AE-982A-4CC3-8456-4D4B0E35D993}"/>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8" name="Footer Placeholder 7">
            <a:extLst>
              <a:ext uri="{FF2B5EF4-FFF2-40B4-BE49-F238E27FC236}">
                <a16:creationId xmlns:a16="http://schemas.microsoft.com/office/drawing/2014/main" id="{56FE3087-09F9-4436-8236-8693EA4984D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C8413CB-0E24-4F96-AF8C-EE269ACCE783}"/>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796402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55CAD1C-D319-4A48-8DF9-50699231C977}"/>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4" name="Footer Placeholder 3">
            <a:extLst>
              <a:ext uri="{FF2B5EF4-FFF2-40B4-BE49-F238E27FC236}">
                <a16:creationId xmlns:a16="http://schemas.microsoft.com/office/drawing/2014/main" id="{FE3D0181-83E0-4AB1-B372-24D6C075B03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50352C-6317-4DD0-84C4-AE7DDAC55F0A}"/>
              </a:ext>
            </a:extLst>
          </p:cNvPr>
          <p:cNvSpPr>
            <a:spLocks noGrp="1"/>
          </p:cNvSpPr>
          <p:nvPr>
            <p:ph type="sldNum" sz="quarter" idx="12"/>
          </p:nvPr>
        </p:nvSpPr>
        <p:spPr/>
        <p:txBody>
          <a:bodyPr/>
          <a:lstStyle/>
          <a:p>
            <a:fld id="{7C7FAD9F-AEE9-406E-B720-57D2B9DB2816}" type="slidenum">
              <a:rPr lang="en-US" smtClean="0"/>
              <a:t>‹#›</a:t>
            </a:fld>
            <a:endParaRPr lang="en-US"/>
          </a:p>
        </p:txBody>
      </p:sp>
      <p:sp>
        <p:nvSpPr>
          <p:cNvPr id="6" name="Freeform: Shape 5">
            <a:extLst>
              <a:ext uri="{FF2B5EF4-FFF2-40B4-BE49-F238E27FC236}">
                <a16:creationId xmlns:a16="http://schemas.microsoft.com/office/drawing/2014/main" id="{48F340C5-9EBB-43D9-91F5-F767DBD59BBF}"/>
              </a:ext>
              <a:ext uri="{C183D7F6-B498-43B3-948B-1728B52AA6E4}">
                <adec:decorative xmlns:adec="http://schemas.microsoft.com/office/drawing/2017/decorative" val="1"/>
              </a:ext>
            </a:extLst>
          </p:cNvPr>
          <p:cNvSpPr/>
          <p:nvPr/>
        </p:nvSpPr>
        <p:spPr>
          <a:xfrm rot="492880">
            <a:off x="2401240" y="1130240"/>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9ECC812-F2A9-46D4-9B78-6659C68ED4EE}"/>
              </a:ext>
            </a:extLst>
          </p:cNvPr>
          <p:cNvSpPr>
            <a:spLocks noGrp="1"/>
          </p:cNvSpPr>
          <p:nvPr>
            <p:ph type="title"/>
          </p:nvPr>
        </p:nvSpPr>
        <p:spPr>
          <a:xfrm>
            <a:off x="3412671" y="1932214"/>
            <a:ext cx="6966858" cy="3091544"/>
          </a:xfrm>
        </p:spPr>
        <p:txBody>
          <a:bodyPr/>
          <a:lstStyle>
            <a:lvl1pPr algn="ctr">
              <a:defRPr/>
            </a:lvl1pPr>
          </a:lstStyle>
          <a:p>
            <a:r>
              <a:rPr lang="en-US"/>
              <a:t>Click to edit Master title style</a:t>
            </a:r>
            <a:endParaRPr lang="en-US" dirty="0"/>
          </a:p>
        </p:txBody>
      </p:sp>
      <p:sp>
        <p:nvSpPr>
          <p:cNvPr id="7" name="Freeform: Shape 6">
            <a:extLst>
              <a:ext uri="{FF2B5EF4-FFF2-40B4-BE49-F238E27FC236}">
                <a16:creationId xmlns:a16="http://schemas.microsoft.com/office/drawing/2014/main" id="{B7A37F60-69E7-41AC-BC9A-9DBC3B577269}"/>
              </a:ext>
              <a:ext uri="{C183D7F6-B498-43B3-948B-1728B52AA6E4}">
                <adec:decorative xmlns:adec="http://schemas.microsoft.com/office/drawing/2017/decorative" val="1"/>
              </a:ext>
            </a:extLst>
          </p:cNvPr>
          <p:cNvSpPr/>
          <p:nvPr/>
        </p:nvSpPr>
        <p:spPr>
          <a:xfrm rot="492880">
            <a:off x="2455668" y="1103025"/>
            <a:ext cx="8982171" cy="5009917"/>
          </a:xfrm>
          <a:custGeom>
            <a:avLst/>
            <a:gdLst>
              <a:gd name="connsiteX0" fmla="*/ 284628 w 960507"/>
              <a:gd name="connsiteY0" fmla="*/ 725426 h 725435"/>
              <a:gd name="connsiteX1" fmla="*/ 429979 w 960507"/>
              <a:gd name="connsiteY1" fmla="*/ 636749 h 725435"/>
              <a:gd name="connsiteX2" fmla="*/ 805646 w 960507"/>
              <a:gd name="connsiteY2" fmla="*/ 523401 h 725435"/>
              <a:gd name="connsiteX3" fmla="*/ 954521 w 960507"/>
              <a:gd name="connsiteY3" fmla="*/ 257273 h 725435"/>
              <a:gd name="connsiteX4" fmla="*/ 674486 w 960507"/>
              <a:gd name="connsiteY4" fmla="*/ 5622 h 725435"/>
              <a:gd name="connsiteX5" fmla="*/ 15261 w 960507"/>
              <a:gd name="connsiteY5" fmla="*/ 246605 h 725435"/>
              <a:gd name="connsiteX6" fmla="*/ 217286 w 960507"/>
              <a:gd name="connsiteY6" fmla="*/ 650655 h 725435"/>
              <a:gd name="connsiteX7" fmla="*/ 284628 w 960507"/>
              <a:gd name="connsiteY7" fmla="*/ 725426 h 725435"/>
              <a:gd name="connsiteX0" fmla="*/ 284667 w 961601"/>
              <a:gd name="connsiteY0" fmla="*/ 725435 h 725435"/>
              <a:gd name="connsiteX1" fmla="*/ 430018 w 961601"/>
              <a:gd name="connsiteY1" fmla="*/ 636758 h 725435"/>
              <a:gd name="connsiteX2" fmla="*/ 820834 w 961601"/>
              <a:gd name="connsiteY2" fmla="*/ 548364 h 725435"/>
              <a:gd name="connsiteX3" fmla="*/ 954560 w 961601"/>
              <a:gd name="connsiteY3" fmla="*/ 257282 h 725435"/>
              <a:gd name="connsiteX4" fmla="*/ 674525 w 961601"/>
              <a:gd name="connsiteY4" fmla="*/ 5631 h 725435"/>
              <a:gd name="connsiteX5" fmla="*/ 15300 w 961601"/>
              <a:gd name="connsiteY5" fmla="*/ 246614 h 725435"/>
              <a:gd name="connsiteX6" fmla="*/ 217325 w 961601"/>
              <a:gd name="connsiteY6" fmla="*/ 650664 h 725435"/>
              <a:gd name="connsiteX7" fmla="*/ 284667 w 961601"/>
              <a:gd name="connsiteY7" fmla="*/ 725435 h 725435"/>
              <a:gd name="connsiteX0" fmla="*/ 284667 w 961601"/>
              <a:gd name="connsiteY0" fmla="*/ 725962 h 725962"/>
              <a:gd name="connsiteX1" fmla="*/ 430018 w 961601"/>
              <a:gd name="connsiteY1" fmla="*/ 637285 h 725962"/>
              <a:gd name="connsiteX2" fmla="*/ 820834 w 961601"/>
              <a:gd name="connsiteY2" fmla="*/ 548891 h 725962"/>
              <a:gd name="connsiteX3" fmla="*/ 954560 w 961601"/>
              <a:gd name="connsiteY3" fmla="*/ 257809 h 725962"/>
              <a:gd name="connsiteX4" fmla="*/ 674525 w 961601"/>
              <a:gd name="connsiteY4" fmla="*/ 6158 h 725962"/>
              <a:gd name="connsiteX5" fmla="*/ 15300 w 961601"/>
              <a:gd name="connsiteY5" fmla="*/ 247141 h 725962"/>
              <a:gd name="connsiteX6" fmla="*/ 217325 w 961601"/>
              <a:gd name="connsiteY6" fmla="*/ 651191 h 725962"/>
              <a:gd name="connsiteX7" fmla="*/ 284667 w 961601"/>
              <a:gd name="connsiteY7" fmla="*/ 725962 h 725962"/>
              <a:gd name="connsiteX0" fmla="*/ 410902 w 1087836"/>
              <a:gd name="connsiteY0" fmla="*/ 719810 h 719810"/>
              <a:gd name="connsiteX1" fmla="*/ 556253 w 1087836"/>
              <a:gd name="connsiteY1" fmla="*/ 631133 h 719810"/>
              <a:gd name="connsiteX2" fmla="*/ 947069 w 1087836"/>
              <a:gd name="connsiteY2" fmla="*/ 542739 h 719810"/>
              <a:gd name="connsiteX3" fmla="*/ 1080795 w 1087836"/>
              <a:gd name="connsiteY3" fmla="*/ 251657 h 719810"/>
              <a:gd name="connsiteX4" fmla="*/ 800760 w 1087836"/>
              <a:gd name="connsiteY4" fmla="*/ 6 h 719810"/>
              <a:gd name="connsiteX5" fmla="*/ 5261 w 1087836"/>
              <a:gd name="connsiteY5" fmla="*/ 248982 h 719810"/>
              <a:gd name="connsiteX6" fmla="*/ 343560 w 1087836"/>
              <a:gd name="connsiteY6" fmla="*/ 645039 h 719810"/>
              <a:gd name="connsiteX7" fmla="*/ 410902 w 1087836"/>
              <a:gd name="connsiteY7" fmla="*/ 719810 h 719810"/>
              <a:gd name="connsiteX0" fmla="*/ 412791 w 1089725"/>
              <a:gd name="connsiteY0" fmla="*/ 726835 h 726835"/>
              <a:gd name="connsiteX1" fmla="*/ 558142 w 1089725"/>
              <a:gd name="connsiteY1" fmla="*/ 638158 h 726835"/>
              <a:gd name="connsiteX2" fmla="*/ 948958 w 1089725"/>
              <a:gd name="connsiteY2" fmla="*/ 549764 h 726835"/>
              <a:gd name="connsiteX3" fmla="*/ 1082684 w 1089725"/>
              <a:gd name="connsiteY3" fmla="*/ 258682 h 726835"/>
              <a:gd name="connsiteX4" fmla="*/ 802649 w 1089725"/>
              <a:gd name="connsiteY4" fmla="*/ 7031 h 726835"/>
              <a:gd name="connsiteX5" fmla="*/ 171027 w 1089725"/>
              <a:gd name="connsiteY5" fmla="*/ 85967 h 726835"/>
              <a:gd name="connsiteX6" fmla="*/ 7150 w 1089725"/>
              <a:gd name="connsiteY6" fmla="*/ 256007 h 726835"/>
              <a:gd name="connsiteX7" fmla="*/ 345449 w 1089725"/>
              <a:gd name="connsiteY7" fmla="*/ 652064 h 726835"/>
              <a:gd name="connsiteX8" fmla="*/ 412791 w 1089725"/>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9002 w 1085936"/>
              <a:gd name="connsiteY0" fmla="*/ 726835 h 726835"/>
              <a:gd name="connsiteX1" fmla="*/ 554353 w 1085936"/>
              <a:gd name="connsiteY1" fmla="*/ 638158 h 726835"/>
              <a:gd name="connsiteX2" fmla="*/ 945169 w 1085936"/>
              <a:gd name="connsiteY2" fmla="*/ 549764 h 726835"/>
              <a:gd name="connsiteX3" fmla="*/ 1078895 w 1085936"/>
              <a:gd name="connsiteY3" fmla="*/ 258682 h 726835"/>
              <a:gd name="connsiteX4" fmla="*/ 798860 w 1085936"/>
              <a:gd name="connsiteY4" fmla="*/ 7031 h 726835"/>
              <a:gd name="connsiteX5" fmla="*/ 167238 w 1085936"/>
              <a:gd name="connsiteY5" fmla="*/ 85967 h 726835"/>
              <a:gd name="connsiteX6" fmla="*/ 7460 w 1085936"/>
              <a:gd name="connsiteY6" fmla="*/ 285590 h 726835"/>
              <a:gd name="connsiteX7" fmla="*/ 341660 w 1085936"/>
              <a:gd name="connsiteY7" fmla="*/ 652064 h 726835"/>
              <a:gd name="connsiteX8" fmla="*/ 409002 w 1085936"/>
              <a:gd name="connsiteY8" fmla="*/ 726835 h 726835"/>
              <a:gd name="connsiteX0" fmla="*/ 407340 w 1084274"/>
              <a:gd name="connsiteY0" fmla="*/ 726835 h 726835"/>
              <a:gd name="connsiteX1" fmla="*/ 552691 w 1084274"/>
              <a:gd name="connsiteY1" fmla="*/ 638158 h 726835"/>
              <a:gd name="connsiteX2" fmla="*/ 943507 w 1084274"/>
              <a:gd name="connsiteY2" fmla="*/ 549764 h 726835"/>
              <a:gd name="connsiteX3" fmla="*/ 1077233 w 1084274"/>
              <a:gd name="connsiteY3" fmla="*/ 258682 h 726835"/>
              <a:gd name="connsiteX4" fmla="*/ 797198 w 1084274"/>
              <a:gd name="connsiteY4" fmla="*/ 7031 h 726835"/>
              <a:gd name="connsiteX5" fmla="*/ 165576 w 1084274"/>
              <a:gd name="connsiteY5" fmla="*/ 85967 h 726835"/>
              <a:gd name="connsiteX6" fmla="*/ 5798 w 1084274"/>
              <a:gd name="connsiteY6" fmla="*/ 285590 h 726835"/>
              <a:gd name="connsiteX7" fmla="*/ 339998 w 1084274"/>
              <a:gd name="connsiteY7" fmla="*/ 652064 h 726835"/>
              <a:gd name="connsiteX8" fmla="*/ 407340 w 1084274"/>
              <a:gd name="connsiteY8" fmla="*/ 726835 h 726835"/>
              <a:gd name="connsiteX0" fmla="*/ 405193 w 1082127"/>
              <a:gd name="connsiteY0" fmla="*/ 726835 h 726835"/>
              <a:gd name="connsiteX1" fmla="*/ 550544 w 1082127"/>
              <a:gd name="connsiteY1" fmla="*/ 638158 h 726835"/>
              <a:gd name="connsiteX2" fmla="*/ 941360 w 1082127"/>
              <a:gd name="connsiteY2" fmla="*/ 549764 h 726835"/>
              <a:gd name="connsiteX3" fmla="*/ 1075086 w 1082127"/>
              <a:gd name="connsiteY3" fmla="*/ 258682 h 726835"/>
              <a:gd name="connsiteX4" fmla="*/ 795051 w 1082127"/>
              <a:gd name="connsiteY4" fmla="*/ 7031 h 726835"/>
              <a:gd name="connsiteX5" fmla="*/ 163429 w 1082127"/>
              <a:gd name="connsiteY5" fmla="*/ 85967 h 726835"/>
              <a:gd name="connsiteX6" fmla="*/ 5959 w 1082127"/>
              <a:gd name="connsiteY6" fmla="*/ 336874 h 726835"/>
              <a:gd name="connsiteX7" fmla="*/ 337851 w 1082127"/>
              <a:gd name="connsiteY7" fmla="*/ 652064 h 726835"/>
              <a:gd name="connsiteX8" fmla="*/ 405193 w 1082127"/>
              <a:gd name="connsiteY8" fmla="*/ 726835 h 726835"/>
              <a:gd name="connsiteX0" fmla="*/ 405097 w 1082031"/>
              <a:gd name="connsiteY0" fmla="*/ 727553 h 727553"/>
              <a:gd name="connsiteX1" fmla="*/ 550448 w 1082031"/>
              <a:gd name="connsiteY1" fmla="*/ 638876 h 727553"/>
              <a:gd name="connsiteX2" fmla="*/ 941264 w 1082031"/>
              <a:gd name="connsiteY2" fmla="*/ 550482 h 727553"/>
              <a:gd name="connsiteX3" fmla="*/ 1074990 w 1082031"/>
              <a:gd name="connsiteY3" fmla="*/ 259400 h 727553"/>
              <a:gd name="connsiteX4" fmla="*/ 794955 w 1082031"/>
              <a:gd name="connsiteY4" fmla="*/ 7749 h 727553"/>
              <a:gd name="connsiteX5" fmla="*/ 164686 w 1082031"/>
              <a:gd name="connsiteY5" fmla="*/ 81610 h 727553"/>
              <a:gd name="connsiteX6" fmla="*/ 5863 w 1082031"/>
              <a:gd name="connsiteY6" fmla="*/ 337592 h 727553"/>
              <a:gd name="connsiteX7" fmla="*/ 337755 w 1082031"/>
              <a:gd name="connsiteY7" fmla="*/ 652782 h 727553"/>
              <a:gd name="connsiteX8" fmla="*/ 405097 w 1082031"/>
              <a:gd name="connsiteY8" fmla="*/ 727553 h 727553"/>
              <a:gd name="connsiteX0" fmla="*/ 427815 w 1104749"/>
              <a:gd name="connsiteY0" fmla="*/ 727553 h 727553"/>
              <a:gd name="connsiteX1" fmla="*/ 573166 w 1104749"/>
              <a:gd name="connsiteY1" fmla="*/ 638876 h 727553"/>
              <a:gd name="connsiteX2" fmla="*/ 963982 w 1104749"/>
              <a:gd name="connsiteY2" fmla="*/ 550482 h 727553"/>
              <a:gd name="connsiteX3" fmla="*/ 1097708 w 1104749"/>
              <a:gd name="connsiteY3" fmla="*/ 259400 h 727553"/>
              <a:gd name="connsiteX4" fmla="*/ 817673 w 1104749"/>
              <a:gd name="connsiteY4" fmla="*/ 7749 h 727553"/>
              <a:gd name="connsiteX5" fmla="*/ 187404 w 1104749"/>
              <a:gd name="connsiteY5" fmla="*/ 81610 h 727553"/>
              <a:gd name="connsiteX6" fmla="*/ 4537 w 1104749"/>
              <a:gd name="connsiteY6" fmla="*/ 344274 h 727553"/>
              <a:gd name="connsiteX7" fmla="*/ 360473 w 1104749"/>
              <a:gd name="connsiteY7" fmla="*/ 652782 h 727553"/>
              <a:gd name="connsiteX8" fmla="*/ 427815 w 1104749"/>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23278 w 1100212"/>
              <a:gd name="connsiteY0" fmla="*/ 727553 h 727553"/>
              <a:gd name="connsiteX1" fmla="*/ 568629 w 1100212"/>
              <a:gd name="connsiteY1" fmla="*/ 638876 h 727553"/>
              <a:gd name="connsiteX2" fmla="*/ 959445 w 1100212"/>
              <a:gd name="connsiteY2" fmla="*/ 550482 h 727553"/>
              <a:gd name="connsiteX3" fmla="*/ 1093171 w 1100212"/>
              <a:gd name="connsiteY3" fmla="*/ 259400 h 727553"/>
              <a:gd name="connsiteX4" fmla="*/ 813136 w 1100212"/>
              <a:gd name="connsiteY4" fmla="*/ 7749 h 727553"/>
              <a:gd name="connsiteX5" fmla="*/ 182867 w 1100212"/>
              <a:gd name="connsiteY5" fmla="*/ 81610 h 727553"/>
              <a:gd name="connsiteX6" fmla="*/ 0 w 1100212"/>
              <a:gd name="connsiteY6" fmla="*/ 344274 h 727553"/>
              <a:gd name="connsiteX7" fmla="*/ 355936 w 1100212"/>
              <a:gd name="connsiteY7" fmla="*/ 652782 h 727553"/>
              <a:gd name="connsiteX8" fmla="*/ 423278 w 1100212"/>
              <a:gd name="connsiteY8" fmla="*/ 727553 h 727553"/>
              <a:gd name="connsiteX0" fmla="*/ 437503 w 1114437"/>
              <a:gd name="connsiteY0" fmla="*/ 727553 h 727553"/>
              <a:gd name="connsiteX1" fmla="*/ 582854 w 1114437"/>
              <a:gd name="connsiteY1" fmla="*/ 638876 h 727553"/>
              <a:gd name="connsiteX2" fmla="*/ 973670 w 1114437"/>
              <a:gd name="connsiteY2" fmla="*/ 550482 h 727553"/>
              <a:gd name="connsiteX3" fmla="*/ 1107396 w 1114437"/>
              <a:gd name="connsiteY3" fmla="*/ 259400 h 727553"/>
              <a:gd name="connsiteX4" fmla="*/ 827361 w 1114437"/>
              <a:gd name="connsiteY4" fmla="*/ 7749 h 727553"/>
              <a:gd name="connsiteX5" fmla="*/ 197092 w 1114437"/>
              <a:gd name="connsiteY5" fmla="*/ 81610 h 727553"/>
              <a:gd name="connsiteX6" fmla="*/ 0 w 1114437"/>
              <a:gd name="connsiteY6" fmla="*/ 341962 h 727553"/>
              <a:gd name="connsiteX7" fmla="*/ 370161 w 1114437"/>
              <a:gd name="connsiteY7" fmla="*/ 652782 h 727553"/>
              <a:gd name="connsiteX8" fmla="*/ 437503 w 1114437"/>
              <a:gd name="connsiteY8" fmla="*/ 727553 h 727553"/>
              <a:gd name="connsiteX0" fmla="*/ 463684 w 1140618"/>
              <a:gd name="connsiteY0" fmla="*/ 727553 h 727553"/>
              <a:gd name="connsiteX1" fmla="*/ 609035 w 1140618"/>
              <a:gd name="connsiteY1" fmla="*/ 638876 h 727553"/>
              <a:gd name="connsiteX2" fmla="*/ 999851 w 1140618"/>
              <a:gd name="connsiteY2" fmla="*/ 550482 h 727553"/>
              <a:gd name="connsiteX3" fmla="*/ 1133577 w 1140618"/>
              <a:gd name="connsiteY3" fmla="*/ 259400 h 727553"/>
              <a:gd name="connsiteX4" fmla="*/ 853542 w 1140618"/>
              <a:gd name="connsiteY4" fmla="*/ 7749 h 727553"/>
              <a:gd name="connsiteX5" fmla="*/ 223273 w 1140618"/>
              <a:gd name="connsiteY5" fmla="*/ 81610 h 727553"/>
              <a:gd name="connsiteX6" fmla="*/ 0 w 1140618"/>
              <a:gd name="connsiteY6" fmla="*/ 343816 h 727553"/>
              <a:gd name="connsiteX7" fmla="*/ 396342 w 1140618"/>
              <a:gd name="connsiteY7" fmla="*/ 652782 h 727553"/>
              <a:gd name="connsiteX8" fmla="*/ 463684 w 1140618"/>
              <a:gd name="connsiteY8" fmla="*/ 727553 h 727553"/>
              <a:gd name="connsiteX0" fmla="*/ 463684 w 1140714"/>
              <a:gd name="connsiteY0" fmla="*/ 719277 h 719277"/>
              <a:gd name="connsiteX1" fmla="*/ 609035 w 1140714"/>
              <a:gd name="connsiteY1" fmla="*/ 630600 h 719277"/>
              <a:gd name="connsiteX2" fmla="*/ 999851 w 1140714"/>
              <a:gd name="connsiteY2" fmla="*/ 542206 h 719277"/>
              <a:gd name="connsiteX3" fmla="*/ 1133577 w 1140714"/>
              <a:gd name="connsiteY3" fmla="*/ 251124 h 719277"/>
              <a:gd name="connsiteX4" fmla="*/ 852002 w 1140714"/>
              <a:gd name="connsiteY4" fmla="*/ 8636 h 719277"/>
              <a:gd name="connsiteX5" fmla="*/ 223273 w 1140714"/>
              <a:gd name="connsiteY5" fmla="*/ 73334 h 719277"/>
              <a:gd name="connsiteX6" fmla="*/ 0 w 1140714"/>
              <a:gd name="connsiteY6" fmla="*/ 335540 h 719277"/>
              <a:gd name="connsiteX7" fmla="*/ 396342 w 1140714"/>
              <a:gd name="connsiteY7" fmla="*/ 644506 h 719277"/>
              <a:gd name="connsiteX8" fmla="*/ 463684 w 1140714"/>
              <a:gd name="connsiteY8" fmla="*/ 719277 h 719277"/>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40714"/>
              <a:gd name="connsiteY0" fmla="*/ 721380 h 721380"/>
              <a:gd name="connsiteX1" fmla="*/ 609035 w 1140714"/>
              <a:gd name="connsiteY1" fmla="*/ 632703 h 721380"/>
              <a:gd name="connsiteX2" fmla="*/ 999851 w 1140714"/>
              <a:gd name="connsiteY2" fmla="*/ 544309 h 721380"/>
              <a:gd name="connsiteX3" fmla="*/ 1133577 w 1140714"/>
              <a:gd name="connsiteY3" fmla="*/ 253227 h 721380"/>
              <a:gd name="connsiteX4" fmla="*/ 852002 w 1140714"/>
              <a:gd name="connsiteY4" fmla="*/ 10739 h 721380"/>
              <a:gd name="connsiteX5" fmla="*/ 223273 w 1140714"/>
              <a:gd name="connsiteY5" fmla="*/ 64441 h 721380"/>
              <a:gd name="connsiteX6" fmla="*/ 0 w 1140714"/>
              <a:gd name="connsiteY6" fmla="*/ 337643 h 721380"/>
              <a:gd name="connsiteX7" fmla="*/ 396342 w 1140714"/>
              <a:gd name="connsiteY7" fmla="*/ 646609 h 721380"/>
              <a:gd name="connsiteX8" fmla="*/ 463684 w 1140714"/>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8513"/>
              <a:gd name="connsiteY0" fmla="*/ 721380 h 721380"/>
              <a:gd name="connsiteX1" fmla="*/ 610575 w 1138513"/>
              <a:gd name="connsiteY1" fmla="*/ 643699 h 721380"/>
              <a:gd name="connsiteX2" fmla="*/ 999851 w 1138513"/>
              <a:gd name="connsiteY2" fmla="*/ 544309 h 721380"/>
              <a:gd name="connsiteX3" fmla="*/ 1133577 w 1138513"/>
              <a:gd name="connsiteY3" fmla="*/ 253227 h 721380"/>
              <a:gd name="connsiteX4" fmla="*/ 852002 w 1138513"/>
              <a:gd name="connsiteY4" fmla="*/ 10739 h 721380"/>
              <a:gd name="connsiteX5" fmla="*/ 223273 w 1138513"/>
              <a:gd name="connsiteY5" fmla="*/ 64441 h 721380"/>
              <a:gd name="connsiteX6" fmla="*/ 0 w 1138513"/>
              <a:gd name="connsiteY6" fmla="*/ 337643 h 721380"/>
              <a:gd name="connsiteX7" fmla="*/ 396342 w 1138513"/>
              <a:gd name="connsiteY7" fmla="*/ 646609 h 721380"/>
              <a:gd name="connsiteX8" fmla="*/ 463684 w 1138513"/>
              <a:gd name="connsiteY8" fmla="*/ 721380 h 721380"/>
              <a:gd name="connsiteX0" fmla="*/ 463684 w 1136732"/>
              <a:gd name="connsiteY0" fmla="*/ 721380 h 721380"/>
              <a:gd name="connsiteX1" fmla="*/ 610575 w 1136732"/>
              <a:gd name="connsiteY1" fmla="*/ 643699 h 721380"/>
              <a:gd name="connsiteX2" fmla="*/ 999851 w 1136732"/>
              <a:gd name="connsiteY2" fmla="*/ 544309 h 721380"/>
              <a:gd name="connsiteX3" fmla="*/ 1133577 w 1136732"/>
              <a:gd name="connsiteY3" fmla="*/ 253227 h 721380"/>
              <a:gd name="connsiteX4" fmla="*/ 852002 w 1136732"/>
              <a:gd name="connsiteY4" fmla="*/ 10739 h 721380"/>
              <a:gd name="connsiteX5" fmla="*/ 223273 w 1136732"/>
              <a:gd name="connsiteY5" fmla="*/ 64441 h 721380"/>
              <a:gd name="connsiteX6" fmla="*/ 0 w 1136732"/>
              <a:gd name="connsiteY6" fmla="*/ 337643 h 721380"/>
              <a:gd name="connsiteX7" fmla="*/ 396342 w 1136732"/>
              <a:gd name="connsiteY7" fmla="*/ 646609 h 721380"/>
              <a:gd name="connsiteX8" fmla="*/ 463684 w 1136732"/>
              <a:gd name="connsiteY8" fmla="*/ 721380 h 721380"/>
              <a:gd name="connsiteX0" fmla="*/ 463684 w 1121891"/>
              <a:gd name="connsiteY0" fmla="*/ 721255 h 721255"/>
              <a:gd name="connsiteX1" fmla="*/ 610575 w 1121891"/>
              <a:gd name="connsiteY1" fmla="*/ 643574 h 721255"/>
              <a:gd name="connsiteX2" fmla="*/ 999851 w 1121891"/>
              <a:gd name="connsiteY2" fmla="*/ 544184 h 721255"/>
              <a:gd name="connsiteX3" fmla="*/ 1118177 w 1121891"/>
              <a:gd name="connsiteY3" fmla="*/ 251269 h 721255"/>
              <a:gd name="connsiteX4" fmla="*/ 852002 w 1121891"/>
              <a:gd name="connsiteY4" fmla="*/ 10614 h 721255"/>
              <a:gd name="connsiteX5" fmla="*/ 223273 w 1121891"/>
              <a:gd name="connsiteY5" fmla="*/ 64316 h 721255"/>
              <a:gd name="connsiteX6" fmla="*/ 0 w 1121891"/>
              <a:gd name="connsiteY6" fmla="*/ 337518 h 721255"/>
              <a:gd name="connsiteX7" fmla="*/ 396342 w 1121891"/>
              <a:gd name="connsiteY7" fmla="*/ 646484 h 721255"/>
              <a:gd name="connsiteX8" fmla="*/ 463684 w 1121891"/>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864"/>
              <a:gd name="connsiteY0" fmla="*/ 721255 h 721255"/>
              <a:gd name="connsiteX1" fmla="*/ 610575 w 1123864"/>
              <a:gd name="connsiteY1" fmla="*/ 643574 h 721255"/>
              <a:gd name="connsiteX2" fmla="*/ 999851 w 1123864"/>
              <a:gd name="connsiteY2" fmla="*/ 549682 h 721255"/>
              <a:gd name="connsiteX3" fmla="*/ 1118177 w 1123864"/>
              <a:gd name="connsiteY3" fmla="*/ 251269 h 721255"/>
              <a:gd name="connsiteX4" fmla="*/ 852002 w 1123864"/>
              <a:gd name="connsiteY4" fmla="*/ 10614 h 721255"/>
              <a:gd name="connsiteX5" fmla="*/ 223273 w 1123864"/>
              <a:gd name="connsiteY5" fmla="*/ 64316 h 721255"/>
              <a:gd name="connsiteX6" fmla="*/ 0 w 1123864"/>
              <a:gd name="connsiteY6" fmla="*/ 337518 h 721255"/>
              <a:gd name="connsiteX7" fmla="*/ 396342 w 1123864"/>
              <a:gd name="connsiteY7" fmla="*/ 646484 h 721255"/>
              <a:gd name="connsiteX8" fmla="*/ 463684 w 1123864"/>
              <a:gd name="connsiteY8" fmla="*/ 721255 h 721255"/>
              <a:gd name="connsiteX0" fmla="*/ 463684 w 1123354"/>
              <a:gd name="connsiteY0" fmla="*/ 721255 h 721255"/>
              <a:gd name="connsiteX1" fmla="*/ 610575 w 1123354"/>
              <a:gd name="connsiteY1" fmla="*/ 643574 h 721255"/>
              <a:gd name="connsiteX2" fmla="*/ 999851 w 1123354"/>
              <a:gd name="connsiteY2" fmla="*/ 549682 h 721255"/>
              <a:gd name="connsiteX3" fmla="*/ 1118177 w 1123354"/>
              <a:gd name="connsiteY3" fmla="*/ 251269 h 721255"/>
              <a:gd name="connsiteX4" fmla="*/ 852002 w 1123354"/>
              <a:gd name="connsiteY4" fmla="*/ 10614 h 721255"/>
              <a:gd name="connsiteX5" fmla="*/ 223273 w 1123354"/>
              <a:gd name="connsiteY5" fmla="*/ 64316 h 721255"/>
              <a:gd name="connsiteX6" fmla="*/ 0 w 1123354"/>
              <a:gd name="connsiteY6" fmla="*/ 337518 h 721255"/>
              <a:gd name="connsiteX7" fmla="*/ 396342 w 1123354"/>
              <a:gd name="connsiteY7" fmla="*/ 646484 h 721255"/>
              <a:gd name="connsiteX8" fmla="*/ 463684 w 1123354"/>
              <a:gd name="connsiteY8" fmla="*/ 721255 h 721255"/>
              <a:gd name="connsiteX0" fmla="*/ 411324 w 1070994"/>
              <a:gd name="connsiteY0" fmla="*/ 721255 h 721255"/>
              <a:gd name="connsiteX1" fmla="*/ 558215 w 1070994"/>
              <a:gd name="connsiteY1" fmla="*/ 643574 h 721255"/>
              <a:gd name="connsiteX2" fmla="*/ 947491 w 1070994"/>
              <a:gd name="connsiteY2" fmla="*/ 549682 h 721255"/>
              <a:gd name="connsiteX3" fmla="*/ 1065817 w 1070994"/>
              <a:gd name="connsiteY3" fmla="*/ 251269 h 721255"/>
              <a:gd name="connsiteX4" fmla="*/ 799642 w 1070994"/>
              <a:gd name="connsiteY4" fmla="*/ 10614 h 721255"/>
              <a:gd name="connsiteX5" fmla="*/ 170913 w 1070994"/>
              <a:gd name="connsiteY5" fmla="*/ 64316 h 721255"/>
              <a:gd name="connsiteX6" fmla="*/ 0 w 1070994"/>
              <a:gd name="connsiteY6" fmla="*/ 339351 h 721255"/>
              <a:gd name="connsiteX7" fmla="*/ 343982 w 1070994"/>
              <a:gd name="connsiteY7" fmla="*/ 646484 h 721255"/>
              <a:gd name="connsiteX8" fmla="*/ 411324 w 107099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1255 h 721255"/>
              <a:gd name="connsiteX1" fmla="*/ 538195 w 1050974"/>
              <a:gd name="connsiteY1" fmla="*/ 643574 h 721255"/>
              <a:gd name="connsiteX2" fmla="*/ 927471 w 1050974"/>
              <a:gd name="connsiteY2" fmla="*/ 549682 h 721255"/>
              <a:gd name="connsiteX3" fmla="*/ 1045797 w 1050974"/>
              <a:gd name="connsiteY3" fmla="*/ 251269 h 721255"/>
              <a:gd name="connsiteX4" fmla="*/ 779622 w 1050974"/>
              <a:gd name="connsiteY4" fmla="*/ 10614 h 721255"/>
              <a:gd name="connsiteX5" fmla="*/ 150893 w 1050974"/>
              <a:gd name="connsiteY5" fmla="*/ 64316 h 721255"/>
              <a:gd name="connsiteX6" fmla="*/ 0 w 1050974"/>
              <a:gd name="connsiteY6" fmla="*/ 339351 h 721255"/>
              <a:gd name="connsiteX7" fmla="*/ 323962 w 1050974"/>
              <a:gd name="connsiteY7" fmla="*/ 646484 h 721255"/>
              <a:gd name="connsiteX8" fmla="*/ 391304 w 1050974"/>
              <a:gd name="connsiteY8" fmla="*/ 721255 h 721255"/>
              <a:gd name="connsiteX0" fmla="*/ 391304 w 1050974"/>
              <a:gd name="connsiteY0" fmla="*/ 723864 h 723864"/>
              <a:gd name="connsiteX1" fmla="*/ 538195 w 1050974"/>
              <a:gd name="connsiteY1" fmla="*/ 646183 h 723864"/>
              <a:gd name="connsiteX2" fmla="*/ 927471 w 1050974"/>
              <a:gd name="connsiteY2" fmla="*/ 552291 h 723864"/>
              <a:gd name="connsiteX3" fmla="*/ 1045797 w 1050974"/>
              <a:gd name="connsiteY3" fmla="*/ 253878 h 723864"/>
              <a:gd name="connsiteX4" fmla="*/ 779622 w 1050974"/>
              <a:gd name="connsiteY4" fmla="*/ 13223 h 723864"/>
              <a:gd name="connsiteX5" fmla="*/ 201713 w 1050974"/>
              <a:gd name="connsiteY5" fmla="*/ 55929 h 723864"/>
              <a:gd name="connsiteX6" fmla="*/ 0 w 1050974"/>
              <a:gd name="connsiteY6" fmla="*/ 341960 h 723864"/>
              <a:gd name="connsiteX7" fmla="*/ 323962 w 1050974"/>
              <a:gd name="connsiteY7" fmla="*/ 649093 h 723864"/>
              <a:gd name="connsiteX8" fmla="*/ 391304 w 1050974"/>
              <a:gd name="connsiteY8" fmla="*/ 723864 h 723864"/>
              <a:gd name="connsiteX0" fmla="*/ 391304 w 1050974"/>
              <a:gd name="connsiteY0" fmla="*/ 722931 h 722931"/>
              <a:gd name="connsiteX1" fmla="*/ 538195 w 1050974"/>
              <a:gd name="connsiteY1" fmla="*/ 645250 h 722931"/>
              <a:gd name="connsiteX2" fmla="*/ 927471 w 1050974"/>
              <a:gd name="connsiteY2" fmla="*/ 551358 h 722931"/>
              <a:gd name="connsiteX3" fmla="*/ 1045797 w 1050974"/>
              <a:gd name="connsiteY3" fmla="*/ 252945 h 722931"/>
              <a:gd name="connsiteX4" fmla="*/ 779622 w 1050974"/>
              <a:gd name="connsiteY4" fmla="*/ 12290 h 722931"/>
              <a:gd name="connsiteX5" fmla="*/ 215573 w 1050974"/>
              <a:gd name="connsiteY5" fmla="*/ 58661 h 722931"/>
              <a:gd name="connsiteX6" fmla="*/ 0 w 1050974"/>
              <a:gd name="connsiteY6" fmla="*/ 341027 h 722931"/>
              <a:gd name="connsiteX7" fmla="*/ 323962 w 1050974"/>
              <a:gd name="connsiteY7" fmla="*/ 648160 h 722931"/>
              <a:gd name="connsiteX8" fmla="*/ 391304 w 1050974"/>
              <a:gd name="connsiteY8" fmla="*/ 722931 h 722931"/>
              <a:gd name="connsiteX0" fmla="*/ 382064 w 1041734"/>
              <a:gd name="connsiteY0" fmla="*/ 722931 h 722931"/>
              <a:gd name="connsiteX1" fmla="*/ 528955 w 1041734"/>
              <a:gd name="connsiteY1" fmla="*/ 645250 h 722931"/>
              <a:gd name="connsiteX2" fmla="*/ 918231 w 1041734"/>
              <a:gd name="connsiteY2" fmla="*/ 551358 h 722931"/>
              <a:gd name="connsiteX3" fmla="*/ 1036557 w 1041734"/>
              <a:gd name="connsiteY3" fmla="*/ 252945 h 722931"/>
              <a:gd name="connsiteX4" fmla="*/ 770382 w 1041734"/>
              <a:gd name="connsiteY4" fmla="*/ 12290 h 722931"/>
              <a:gd name="connsiteX5" fmla="*/ 206333 w 1041734"/>
              <a:gd name="connsiteY5" fmla="*/ 58661 h 722931"/>
              <a:gd name="connsiteX6" fmla="*/ 0 w 1041734"/>
              <a:gd name="connsiteY6" fmla="*/ 342860 h 722931"/>
              <a:gd name="connsiteX7" fmla="*/ 314722 w 1041734"/>
              <a:gd name="connsiteY7" fmla="*/ 648160 h 722931"/>
              <a:gd name="connsiteX8" fmla="*/ 382064 w 1041734"/>
              <a:gd name="connsiteY8" fmla="*/ 722931 h 722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734" h="722931">
                <a:moveTo>
                  <a:pt x="382064" y="722931"/>
                </a:moveTo>
                <a:cubicBezTo>
                  <a:pt x="406019" y="660055"/>
                  <a:pt x="439594" y="666515"/>
                  <a:pt x="528955" y="645250"/>
                </a:cubicBezTo>
                <a:cubicBezTo>
                  <a:pt x="618316" y="623985"/>
                  <a:pt x="833631" y="616742"/>
                  <a:pt x="918231" y="551358"/>
                </a:cubicBezTo>
                <a:cubicBezTo>
                  <a:pt x="1002831" y="485974"/>
                  <a:pt x="1059658" y="370279"/>
                  <a:pt x="1036557" y="252945"/>
                </a:cubicBezTo>
                <a:cubicBezTo>
                  <a:pt x="1013456" y="135611"/>
                  <a:pt x="908753" y="44671"/>
                  <a:pt x="770382" y="12290"/>
                </a:cubicBezTo>
                <a:cubicBezTo>
                  <a:pt x="632011" y="-20091"/>
                  <a:pt x="338916" y="17165"/>
                  <a:pt x="206333" y="58661"/>
                </a:cubicBezTo>
                <a:cubicBezTo>
                  <a:pt x="73750" y="100157"/>
                  <a:pt x="1822" y="199023"/>
                  <a:pt x="0" y="342860"/>
                </a:cubicBezTo>
                <a:cubicBezTo>
                  <a:pt x="27105" y="498943"/>
                  <a:pt x="87932" y="573770"/>
                  <a:pt x="314722" y="648160"/>
                </a:cubicBezTo>
                <a:cubicBezTo>
                  <a:pt x="367872" y="666162"/>
                  <a:pt x="382064" y="722931"/>
                  <a:pt x="382064" y="722931"/>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22906963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6D441F-9FBB-4F90-987A-39793DE0E7A0}"/>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3" name="Footer Placeholder 2">
            <a:extLst>
              <a:ext uri="{FF2B5EF4-FFF2-40B4-BE49-F238E27FC236}">
                <a16:creationId xmlns:a16="http://schemas.microsoft.com/office/drawing/2014/main" id="{53C92B1E-8D5D-45CA-9A8B-53E3B7FEC4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1489E71-49A9-4CE9-AD1D-780A876BC35A}"/>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2064722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4053A-B2EE-4E20-9723-6BB0BBD500FD}"/>
              </a:ext>
            </a:extLst>
          </p:cNvPr>
          <p:cNvSpPr>
            <a:spLocks noGrp="1"/>
          </p:cNvSpPr>
          <p:nvPr>
            <p:ph type="title"/>
          </p:nvPr>
        </p:nvSpPr>
        <p:spPr>
          <a:xfrm>
            <a:off x="839788" y="553272"/>
            <a:ext cx="3932237" cy="1732727"/>
          </a:xfrm>
        </p:spPr>
        <p:txBody>
          <a:bodyPr anchor="b">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7B065AB-0DF3-4C86-AB5F-EB65021FDB99}"/>
              </a:ext>
            </a:extLst>
          </p:cNvPr>
          <p:cNvSpPr>
            <a:spLocks noGrp="1"/>
          </p:cNvSpPr>
          <p:nvPr>
            <p:ph idx="1"/>
          </p:nvPr>
        </p:nvSpPr>
        <p:spPr>
          <a:xfrm>
            <a:off x="5415642" y="987425"/>
            <a:ext cx="5939745"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2D99FAE-8825-466D-9F1E-3B7BAED2C05B}"/>
              </a:ext>
            </a:extLst>
          </p:cNvPr>
          <p:cNvSpPr>
            <a:spLocks noGrp="1"/>
          </p:cNvSpPr>
          <p:nvPr>
            <p:ph type="body" sz="half" idx="2"/>
          </p:nvPr>
        </p:nvSpPr>
        <p:spPr>
          <a:xfrm>
            <a:off x="839788" y="2368550"/>
            <a:ext cx="3932237" cy="350043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93A6375-677F-4A58-B98D-18F3DEF8E623}"/>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6" name="Footer Placeholder 5">
            <a:extLst>
              <a:ext uri="{FF2B5EF4-FFF2-40B4-BE49-F238E27FC236}">
                <a16:creationId xmlns:a16="http://schemas.microsoft.com/office/drawing/2014/main" id="{E6B40F2C-7AE7-481B-856A-B3E26AE8B91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E7C48C-9BD9-41CB-915E-A905B8869B70}"/>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89704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B6DE4-025D-4D93-A5D0-FB45897207DA}"/>
              </a:ext>
            </a:extLst>
          </p:cNvPr>
          <p:cNvSpPr>
            <a:spLocks noGrp="1"/>
          </p:cNvSpPr>
          <p:nvPr>
            <p:ph type="title"/>
          </p:nvPr>
        </p:nvSpPr>
        <p:spPr>
          <a:xfrm>
            <a:off x="839788" y="615915"/>
            <a:ext cx="3932237" cy="1670085"/>
          </a:xfrm>
        </p:spPr>
        <p:txBody>
          <a:bodyPr anchor="b">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993EE21-471F-4B7B-B7AF-192243A127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146B769-8E40-42E6-8F62-C4347B0CE929}"/>
              </a:ext>
            </a:extLst>
          </p:cNvPr>
          <p:cNvSpPr>
            <a:spLocks noGrp="1"/>
          </p:cNvSpPr>
          <p:nvPr>
            <p:ph type="body" sz="half" idx="2"/>
          </p:nvPr>
        </p:nvSpPr>
        <p:spPr>
          <a:xfrm>
            <a:off x="839788" y="2365744"/>
            <a:ext cx="3932237" cy="35032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84DC6-1AA3-4779-8EDF-F4A877508EE3}"/>
              </a:ext>
            </a:extLst>
          </p:cNvPr>
          <p:cNvSpPr>
            <a:spLocks noGrp="1"/>
          </p:cNvSpPr>
          <p:nvPr>
            <p:ph type="dt" sz="half" idx="10"/>
          </p:nvPr>
        </p:nvSpPr>
        <p:spPr/>
        <p:txBody>
          <a:bodyPr/>
          <a:lstStyle/>
          <a:p>
            <a:fld id="{C1691109-F4F8-4597-962C-A4F4B7960636}" type="datetimeFigureOut">
              <a:rPr lang="en-US" smtClean="0"/>
              <a:t>3/31/2023</a:t>
            </a:fld>
            <a:endParaRPr lang="en-US"/>
          </a:p>
        </p:txBody>
      </p:sp>
      <p:sp>
        <p:nvSpPr>
          <p:cNvPr id="6" name="Footer Placeholder 5">
            <a:extLst>
              <a:ext uri="{FF2B5EF4-FFF2-40B4-BE49-F238E27FC236}">
                <a16:creationId xmlns:a16="http://schemas.microsoft.com/office/drawing/2014/main" id="{CD47F83E-FAF9-43E1-95CC-6F4EDD76B3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3D8C7B-B211-4BAF-9C05-09CF993B0DA2}"/>
              </a:ext>
            </a:extLst>
          </p:cNvPr>
          <p:cNvSpPr>
            <a:spLocks noGrp="1"/>
          </p:cNvSpPr>
          <p:nvPr>
            <p:ph type="sldNum" sz="quarter" idx="12"/>
          </p:nvPr>
        </p:nvSpPr>
        <p:spPr/>
        <p:txBody>
          <a:bodyPr/>
          <a:lstStyle/>
          <a:p>
            <a:fld id="{7C7FAD9F-AEE9-406E-B720-57D2B9DB2816}" type="slidenum">
              <a:rPr lang="en-US" smtClean="0"/>
              <a:t>‹#›</a:t>
            </a:fld>
            <a:endParaRPr lang="en-US"/>
          </a:p>
        </p:txBody>
      </p:sp>
    </p:spTree>
    <p:extLst>
      <p:ext uri="{BB962C8B-B14F-4D97-AF65-F5344CB8AC3E}">
        <p14:creationId xmlns:p14="http://schemas.microsoft.com/office/powerpoint/2010/main" val="1952027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FAAE2DA9-9BAF-4D46-BC97-20425C5321FD}"/>
              </a:ext>
            </a:extLst>
          </p:cNvPr>
          <p:cNvSpPr/>
          <p:nvPr/>
        </p:nvSpPr>
        <p:spPr>
          <a:xfrm>
            <a:off x="372926" y="367993"/>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68807" y="-29564"/>
                  <a:pt x="11499601" y="84193"/>
                </a:cubicBezTo>
                <a:lnTo>
                  <a:pt x="11496115" y="333210"/>
                </a:lnTo>
                <a:cubicBezTo>
                  <a:pt x="11496285" y="48943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0C489E99-8A12-4C4F-92F9-95B01D8147E3}"/>
              </a:ext>
            </a:extLst>
          </p:cNvPr>
          <p:cNvSpPr>
            <a:spLocks noGrp="1"/>
          </p:cNvSpPr>
          <p:nvPr>
            <p:ph type="title"/>
          </p:nvPr>
        </p:nvSpPr>
        <p:spPr>
          <a:xfrm>
            <a:off x="1020724" y="558209"/>
            <a:ext cx="10333075" cy="141413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011B211-A6C3-4384-AA0B-7A8561A53C1B}"/>
              </a:ext>
            </a:extLst>
          </p:cNvPr>
          <p:cNvSpPr>
            <a:spLocks noGrp="1"/>
          </p:cNvSpPr>
          <p:nvPr>
            <p:ph type="body" idx="1"/>
          </p:nvPr>
        </p:nvSpPr>
        <p:spPr>
          <a:xfrm>
            <a:off x="1020726" y="2089298"/>
            <a:ext cx="10333074" cy="38277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6007E98-5ED3-41C2-BC39-EA8FB826AB1E}"/>
              </a:ext>
            </a:extLst>
          </p:cNvPr>
          <p:cNvSpPr>
            <a:spLocks noGrp="1"/>
          </p:cNvSpPr>
          <p:nvPr>
            <p:ph type="dt" sz="half" idx="2"/>
          </p:nvPr>
        </p:nvSpPr>
        <p:spPr>
          <a:xfrm>
            <a:off x="467834" y="6356350"/>
            <a:ext cx="2604976" cy="365125"/>
          </a:xfrm>
          <a:prstGeom prst="rect">
            <a:avLst/>
          </a:prstGeom>
        </p:spPr>
        <p:txBody>
          <a:bodyPr vert="horz" lIns="91440" tIns="45720" rIns="91440" bIns="45720" rtlCol="0" anchor="ctr"/>
          <a:lstStyle>
            <a:lvl1pPr algn="l">
              <a:defRPr sz="1200" b="1">
                <a:solidFill>
                  <a:schemeClr val="tx1"/>
                </a:solidFill>
              </a:defRPr>
            </a:lvl1pPr>
          </a:lstStyle>
          <a:p>
            <a:fld id="{C1691109-F4F8-4597-962C-A4F4B7960636}" type="datetimeFigureOut">
              <a:rPr lang="en-US" smtClean="0"/>
              <a:t>3/31/2023</a:t>
            </a:fld>
            <a:endParaRPr lang="en-US"/>
          </a:p>
        </p:txBody>
      </p:sp>
      <p:sp>
        <p:nvSpPr>
          <p:cNvPr id="5" name="Footer Placeholder 4">
            <a:extLst>
              <a:ext uri="{FF2B5EF4-FFF2-40B4-BE49-F238E27FC236}">
                <a16:creationId xmlns:a16="http://schemas.microsoft.com/office/drawing/2014/main" id="{B7493049-EC55-4ABD-8F77-F5A84AE384F5}"/>
              </a:ext>
            </a:extLst>
          </p:cNvPr>
          <p:cNvSpPr>
            <a:spLocks noGrp="1"/>
          </p:cNvSpPr>
          <p:nvPr>
            <p:ph type="ftr" sz="quarter" idx="3"/>
          </p:nvPr>
        </p:nvSpPr>
        <p:spPr>
          <a:xfrm>
            <a:off x="7756153" y="6356350"/>
            <a:ext cx="3444109" cy="365125"/>
          </a:xfrm>
          <a:prstGeom prst="rect">
            <a:avLst/>
          </a:prstGeom>
        </p:spPr>
        <p:txBody>
          <a:bodyPr vert="horz" lIns="91440" tIns="45720" rIns="91440" bIns="45720" rtlCol="0" anchor="ctr"/>
          <a:lstStyle>
            <a:lvl1pPr algn="r">
              <a:defRPr sz="1200" b="1" cap="all"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821B6DF-CCDC-4ED0-A4B2-1512B668F4E3}"/>
              </a:ext>
            </a:extLst>
          </p:cNvPr>
          <p:cNvSpPr>
            <a:spLocks noGrp="1"/>
          </p:cNvSpPr>
          <p:nvPr>
            <p:ph type="sldNum" sz="quarter" idx="4"/>
          </p:nvPr>
        </p:nvSpPr>
        <p:spPr>
          <a:xfrm>
            <a:off x="11200263" y="6356350"/>
            <a:ext cx="523902" cy="365125"/>
          </a:xfrm>
          <a:prstGeom prst="rect">
            <a:avLst/>
          </a:prstGeom>
        </p:spPr>
        <p:txBody>
          <a:bodyPr vert="horz" lIns="91440" tIns="45720" rIns="91440" bIns="45720" rtlCol="0" anchor="ctr"/>
          <a:lstStyle>
            <a:lvl1pPr algn="r">
              <a:defRPr sz="1200" b="1">
                <a:solidFill>
                  <a:schemeClr val="tx1"/>
                </a:solidFill>
              </a:defRPr>
            </a:lvl1pPr>
          </a:lstStyle>
          <a:p>
            <a:fld id="{7C7FAD9F-AEE9-406E-B720-57D2B9DB2816}" type="slidenum">
              <a:rPr lang="en-US" smtClean="0"/>
              <a:t>‹#›</a:t>
            </a:fld>
            <a:endParaRPr lang="en-US"/>
          </a:p>
        </p:txBody>
      </p:sp>
      <p:sp>
        <p:nvSpPr>
          <p:cNvPr id="14" name="Freeform: Shape 13">
            <a:extLst>
              <a:ext uri="{FF2B5EF4-FFF2-40B4-BE49-F238E27FC236}">
                <a16:creationId xmlns:a16="http://schemas.microsoft.com/office/drawing/2014/main" id="{42D2C6CA-56BB-4A08-A1E2-342F83955EDB}"/>
              </a:ext>
            </a:extLst>
          </p:cNvPr>
          <p:cNvSpPr/>
          <p:nvPr/>
        </p:nvSpPr>
        <p:spPr>
          <a:xfrm>
            <a:off x="403284" y="389461"/>
            <a:ext cx="11499601" cy="6203902"/>
          </a:xfrm>
          <a:custGeom>
            <a:avLst/>
            <a:gdLst>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321880 w 11499601"/>
              <a:gd name="connsiteY17" fmla="*/ 5943328 h 6250474"/>
              <a:gd name="connsiteX18" fmla="*/ 2161451 w 11499601"/>
              <a:gd name="connsiteY18" fmla="*/ 5941720 h 6250474"/>
              <a:gd name="connsiteX19" fmla="*/ 1884575 w 11499601"/>
              <a:gd name="connsiteY19" fmla="*/ 5937508 h 6250474"/>
              <a:gd name="connsiteX20" fmla="*/ 1731597 w 11499601"/>
              <a:gd name="connsiteY20" fmla="*/ 5934968 h 6250474"/>
              <a:gd name="connsiteX21" fmla="*/ 1588500 w 11499601"/>
              <a:gd name="connsiteY21" fmla="*/ 5940418 h 6250474"/>
              <a:gd name="connsiteX22" fmla="*/ 671167 w 11499601"/>
              <a:gd name="connsiteY22" fmla="*/ 5948382 h 6250474"/>
              <a:gd name="connsiteX23" fmla="*/ 94741 w 11499601"/>
              <a:gd name="connsiteY23" fmla="*/ 5957415 h 6250474"/>
              <a:gd name="connsiteX24" fmla="*/ 37859 w 11499601"/>
              <a:gd name="connsiteY24" fmla="*/ 5876060 h 6250474"/>
              <a:gd name="connsiteX25" fmla="*/ 28975 w 11499601"/>
              <a:gd name="connsiteY25" fmla="*/ 2606888 h 6250474"/>
              <a:gd name="connsiteX26" fmla="*/ 33539 w 11499601"/>
              <a:gd name="connsiteY26" fmla="*/ 59860 h 6250474"/>
              <a:gd name="connsiteX27" fmla="*/ 39830 w 11499601"/>
              <a:gd name="connsiteY27" fmla="*/ 42028 h 6250474"/>
              <a:gd name="connsiteX28" fmla="*/ 88659 w 11499601"/>
              <a:gd name="connsiteY28" fmla="*/ 37282 h 6250474"/>
              <a:gd name="connsiteX29" fmla="*/ 301554 w 11499601"/>
              <a:gd name="connsiteY29" fmla="*/ 37282 h 6250474"/>
              <a:gd name="connsiteX30" fmla="*/ 416464 w 11499601"/>
              <a:gd name="connsiteY30" fmla="*/ 30725 h 6250474"/>
              <a:gd name="connsiteX31" fmla="*/ 907723 w 11499601"/>
              <a:gd name="connsiteY31" fmla="*/ 24269 h 6250474"/>
              <a:gd name="connsiteX32" fmla="*/ 3989089 w 11499601"/>
              <a:gd name="connsiteY32" fmla="*/ 29653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2161451 w 11499601"/>
              <a:gd name="connsiteY17" fmla="*/ 5941720 h 6250474"/>
              <a:gd name="connsiteX18" fmla="*/ 1884575 w 11499601"/>
              <a:gd name="connsiteY18" fmla="*/ 5937508 h 6250474"/>
              <a:gd name="connsiteX19" fmla="*/ 1731597 w 11499601"/>
              <a:gd name="connsiteY19" fmla="*/ 5934968 h 6250474"/>
              <a:gd name="connsiteX20" fmla="*/ 1588500 w 11499601"/>
              <a:gd name="connsiteY20" fmla="*/ 5940418 h 6250474"/>
              <a:gd name="connsiteX21" fmla="*/ 671167 w 11499601"/>
              <a:gd name="connsiteY21" fmla="*/ 5948382 h 6250474"/>
              <a:gd name="connsiteX22" fmla="*/ 94741 w 11499601"/>
              <a:gd name="connsiteY22" fmla="*/ 5957415 h 6250474"/>
              <a:gd name="connsiteX23" fmla="*/ 37859 w 11499601"/>
              <a:gd name="connsiteY23" fmla="*/ 5876060 h 6250474"/>
              <a:gd name="connsiteX24" fmla="*/ 28975 w 11499601"/>
              <a:gd name="connsiteY24" fmla="*/ 2606888 h 6250474"/>
              <a:gd name="connsiteX25" fmla="*/ 33539 w 11499601"/>
              <a:gd name="connsiteY25" fmla="*/ 59860 h 6250474"/>
              <a:gd name="connsiteX26" fmla="*/ 39830 w 11499601"/>
              <a:gd name="connsiteY26" fmla="*/ 42028 h 6250474"/>
              <a:gd name="connsiteX27" fmla="*/ 88659 w 11499601"/>
              <a:gd name="connsiteY27" fmla="*/ 37282 h 6250474"/>
              <a:gd name="connsiteX28" fmla="*/ 301554 w 11499601"/>
              <a:gd name="connsiteY28" fmla="*/ 37282 h 6250474"/>
              <a:gd name="connsiteX29" fmla="*/ 416464 w 11499601"/>
              <a:gd name="connsiteY29" fmla="*/ 30725 h 6250474"/>
              <a:gd name="connsiteX30" fmla="*/ 907723 w 11499601"/>
              <a:gd name="connsiteY30" fmla="*/ 24269 h 6250474"/>
              <a:gd name="connsiteX31" fmla="*/ 3989089 w 11499601"/>
              <a:gd name="connsiteY31" fmla="*/ 29653 h 6250474"/>
              <a:gd name="connsiteX32" fmla="*/ 9680053 w 11499601"/>
              <a:gd name="connsiteY32"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5021779 w 11499601"/>
              <a:gd name="connsiteY10" fmla="*/ 5972741 h 6250474"/>
              <a:gd name="connsiteX11" fmla="*/ 3239306 w 11499601"/>
              <a:gd name="connsiteY11" fmla="*/ 5972741 h 6250474"/>
              <a:gd name="connsiteX12" fmla="*/ 3217554 w 11499601"/>
              <a:gd name="connsiteY12" fmla="*/ 6005912 h 6250474"/>
              <a:gd name="connsiteX13" fmla="*/ 3219866 w 11499601"/>
              <a:gd name="connsiteY13" fmla="*/ 6250474 h 6250474"/>
              <a:gd name="connsiteX14" fmla="*/ 2855432 w 11499601"/>
              <a:gd name="connsiteY14" fmla="*/ 6045972 h 6250474"/>
              <a:gd name="connsiteX15" fmla="*/ 2785655 w 11499601"/>
              <a:gd name="connsiteY15" fmla="*/ 5972741 h 6250474"/>
              <a:gd name="connsiteX16" fmla="*/ 2321880 w 11499601"/>
              <a:gd name="connsiteY16" fmla="*/ 5972741 h 6250474"/>
              <a:gd name="connsiteX17" fmla="*/ 1884575 w 11499601"/>
              <a:gd name="connsiteY17" fmla="*/ 5937508 h 6250474"/>
              <a:gd name="connsiteX18" fmla="*/ 1731597 w 11499601"/>
              <a:gd name="connsiteY18" fmla="*/ 5934968 h 6250474"/>
              <a:gd name="connsiteX19" fmla="*/ 1588500 w 11499601"/>
              <a:gd name="connsiteY19" fmla="*/ 5940418 h 6250474"/>
              <a:gd name="connsiteX20" fmla="*/ 671167 w 11499601"/>
              <a:gd name="connsiteY20" fmla="*/ 5948382 h 6250474"/>
              <a:gd name="connsiteX21" fmla="*/ 94741 w 11499601"/>
              <a:gd name="connsiteY21" fmla="*/ 5957415 h 6250474"/>
              <a:gd name="connsiteX22" fmla="*/ 37859 w 11499601"/>
              <a:gd name="connsiteY22" fmla="*/ 5876060 h 6250474"/>
              <a:gd name="connsiteX23" fmla="*/ 28975 w 11499601"/>
              <a:gd name="connsiteY23" fmla="*/ 2606888 h 6250474"/>
              <a:gd name="connsiteX24" fmla="*/ 33539 w 11499601"/>
              <a:gd name="connsiteY24" fmla="*/ 59860 h 6250474"/>
              <a:gd name="connsiteX25" fmla="*/ 39830 w 11499601"/>
              <a:gd name="connsiteY25" fmla="*/ 42028 h 6250474"/>
              <a:gd name="connsiteX26" fmla="*/ 88659 w 11499601"/>
              <a:gd name="connsiteY26" fmla="*/ 37282 h 6250474"/>
              <a:gd name="connsiteX27" fmla="*/ 301554 w 11499601"/>
              <a:gd name="connsiteY27" fmla="*/ 37282 h 6250474"/>
              <a:gd name="connsiteX28" fmla="*/ 416464 w 11499601"/>
              <a:gd name="connsiteY28" fmla="*/ 30725 h 6250474"/>
              <a:gd name="connsiteX29" fmla="*/ 907723 w 11499601"/>
              <a:gd name="connsiteY29" fmla="*/ 24269 h 6250474"/>
              <a:gd name="connsiteX30" fmla="*/ 3989089 w 11499601"/>
              <a:gd name="connsiteY30" fmla="*/ 29653 h 6250474"/>
              <a:gd name="connsiteX31" fmla="*/ 9680053 w 11499601"/>
              <a:gd name="connsiteY31"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21779 w 11499601"/>
              <a:gd name="connsiteY9" fmla="*/ 5958809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11590 w 11499601"/>
              <a:gd name="connsiteY9" fmla="*/ 5989374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5001402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884575 w 11499601"/>
              <a:gd name="connsiteY16" fmla="*/ 5937508 h 6250474"/>
              <a:gd name="connsiteX17" fmla="*/ 1731597 w 11499601"/>
              <a:gd name="connsiteY17" fmla="*/ 5934968 h 6250474"/>
              <a:gd name="connsiteX18" fmla="*/ 1588500 w 11499601"/>
              <a:gd name="connsiteY18" fmla="*/ 5940418 h 6250474"/>
              <a:gd name="connsiteX19" fmla="*/ 671167 w 11499601"/>
              <a:gd name="connsiteY19" fmla="*/ 5948382 h 6250474"/>
              <a:gd name="connsiteX20" fmla="*/ 94741 w 11499601"/>
              <a:gd name="connsiteY20" fmla="*/ 5957415 h 6250474"/>
              <a:gd name="connsiteX21" fmla="*/ 37859 w 11499601"/>
              <a:gd name="connsiteY21" fmla="*/ 5876060 h 6250474"/>
              <a:gd name="connsiteX22" fmla="*/ 28975 w 11499601"/>
              <a:gd name="connsiteY22" fmla="*/ 2606888 h 6250474"/>
              <a:gd name="connsiteX23" fmla="*/ 33539 w 11499601"/>
              <a:gd name="connsiteY23" fmla="*/ 59860 h 6250474"/>
              <a:gd name="connsiteX24" fmla="*/ 39830 w 11499601"/>
              <a:gd name="connsiteY24" fmla="*/ 42028 h 6250474"/>
              <a:gd name="connsiteX25" fmla="*/ 88659 w 11499601"/>
              <a:gd name="connsiteY25" fmla="*/ 37282 h 6250474"/>
              <a:gd name="connsiteX26" fmla="*/ 301554 w 11499601"/>
              <a:gd name="connsiteY26" fmla="*/ 37282 h 6250474"/>
              <a:gd name="connsiteX27" fmla="*/ 416464 w 11499601"/>
              <a:gd name="connsiteY27" fmla="*/ 30725 h 6250474"/>
              <a:gd name="connsiteX28" fmla="*/ 907723 w 11499601"/>
              <a:gd name="connsiteY28" fmla="*/ 24269 h 6250474"/>
              <a:gd name="connsiteX29" fmla="*/ 3989089 w 11499601"/>
              <a:gd name="connsiteY29" fmla="*/ 29653 h 6250474"/>
              <a:gd name="connsiteX30" fmla="*/ 9680053 w 11499601"/>
              <a:gd name="connsiteY30"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731597 w 11499601"/>
              <a:gd name="connsiteY16" fmla="*/ 5934968 h 6250474"/>
              <a:gd name="connsiteX17" fmla="*/ 1588500 w 11499601"/>
              <a:gd name="connsiteY17" fmla="*/ 5940418 h 6250474"/>
              <a:gd name="connsiteX18" fmla="*/ 671167 w 11499601"/>
              <a:gd name="connsiteY18" fmla="*/ 5948382 h 6250474"/>
              <a:gd name="connsiteX19" fmla="*/ 94741 w 11499601"/>
              <a:gd name="connsiteY19" fmla="*/ 5957415 h 6250474"/>
              <a:gd name="connsiteX20" fmla="*/ 37859 w 11499601"/>
              <a:gd name="connsiteY20" fmla="*/ 5876060 h 6250474"/>
              <a:gd name="connsiteX21" fmla="*/ 28975 w 11499601"/>
              <a:gd name="connsiteY21" fmla="*/ 2606888 h 6250474"/>
              <a:gd name="connsiteX22" fmla="*/ 33539 w 11499601"/>
              <a:gd name="connsiteY22" fmla="*/ 59860 h 6250474"/>
              <a:gd name="connsiteX23" fmla="*/ 39830 w 11499601"/>
              <a:gd name="connsiteY23" fmla="*/ 42028 h 6250474"/>
              <a:gd name="connsiteX24" fmla="*/ 88659 w 11499601"/>
              <a:gd name="connsiteY24" fmla="*/ 37282 h 6250474"/>
              <a:gd name="connsiteX25" fmla="*/ 301554 w 11499601"/>
              <a:gd name="connsiteY25" fmla="*/ 37282 h 6250474"/>
              <a:gd name="connsiteX26" fmla="*/ 416464 w 11499601"/>
              <a:gd name="connsiteY26" fmla="*/ 30725 h 6250474"/>
              <a:gd name="connsiteX27" fmla="*/ 907723 w 11499601"/>
              <a:gd name="connsiteY27" fmla="*/ 24269 h 6250474"/>
              <a:gd name="connsiteX28" fmla="*/ 3989089 w 11499601"/>
              <a:gd name="connsiteY28" fmla="*/ 29653 h 6250474"/>
              <a:gd name="connsiteX29" fmla="*/ 9680053 w 11499601"/>
              <a:gd name="connsiteY29"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88500 w 11499601"/>
              <a:gd name="connsiteY16" fmla="*/ 5940418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21880 w 11499601"/>
              <a:gd name="connsiteY15" fmla="*/ 5972741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16786 w 11499601"/>
              <a:gd name="connsiteY15" fmla="*/ 5901423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1552841 w 11499601"/>
              <a:gd name="connsiteY16" fmla="*/ 5965889 h 6250474"/>
              <a:gd name="connsiteX17" fmla="*/ 671167 w 11499601"/>
              <a:gd name="connsiteY17" fmla="*/ 5948382 h 6250474"/>
              <a:gd name="connsiteX18" fmla="*/ 94741 w 11499601"/>
              <a:gd name="connsiteY18" fmla="*/ 5957415 h 6250474"/>
              <a:gd name="connsiteX19" fmla="*/ 37859 w 11499601"/>
              <a:gd name="connsiteY19" fmla="*/ 5876060 h 6250474"/>
              <a:gd name="connsiteX20" fmla="*/ 28975 w 11499601"/>
              <a:gd name="connsiteY20" fmla="*/ 2606888 h 6250474"/>
              <a:gd name="connsiteX21" fmla="*/ 33539 w 11499601"/>
              <a:gd name="connsiteY21" fmla="*/ 59860 h 6250474"/>
              <a:gd name="connsiteX22" fmla="*/ 39830 w 11499601"/>
              <a:gd name="connsiteY22" fmla="*/ 42028 h 6250474"/>
              <a:gd name="connsiteX23" fmla="*/ 88659 w 11499601"/>
              <a:gd name="connsiteY23" fmla="*/ 37282 h 6250474"/>
              <a:gd name="connsiteX24" fmla="*/ 301554 w 11499601"/>
              <a:gd name="connsiteY24" fmla="*/ 37282 h 6250474"/>
              <a:gd name="connsiteX25" fmla="*/ 416464 w 11499601"/>
              <a:gd name="connsiteY25" fmla="*/ 30725 h 6250474"/>
              <a:gd name="connsiteX26" fmla="*/ 907723 w 11499601"/>
              <a:gd name="connsiteY26" fmla="*/ 24269 h 6250474"/>
              <a:gd name="connsiteX27" fmla="*/ 3989089 w 11499601"/>
              <a:gd name="connsiteY27" fmla="*/ 29653 h 6250474"/>
              <a:gd name="connsiteX28" fmla="*/ 9680053 w 11499601"/>
              <a:gd name="connsiteY28"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71167 w 11499601"/>
              <a:gd name="connsiteY16" fmla="*/ 5948382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55432 w 11499601"/>
              <a:gd name="connsiteY13" fmla="*/ 6045972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84193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5500 h 6255974"/>
              <a:gd name="connsiteX1" fmla="*/ 11263634 w 11499601"/>
              <a:gd name="connsiteY1" fmla="*/ 16394 h 6255974"/>
              <a:gd name="connsiteX2" fmla="*/ 11499601 w 11499601"/>
              <a:gd name="connsiteY2" fmla="*/ 64794 h 6255974"/>
              <a:gd name="connsiteX3" fmla="*/ 11496115 w 11499601"/>
              <a:gd name="connsiteY3" fmla="*/ 338710 h 6255974"/>
              <a:gd name="connsiteX4" fmla="*/ 11496626 w 11499601"/>
              <a:gd name="connsiteY4" fmla="*/ 807372 h 6255974"/>
              <a:gd name="connsiteX5" fmla="*/ 11482477 w 11499601"/>
              <a:gd name="connsiteY5" fmla="*/ 1840079 h 6255974"/>
              <a:gd name="connsiteX6" fmla="*/ 11478714 w 11499601"/>
              <a:gd name="connsiteY6" fmla="*/ 3525714 h 6255974"/>
              <a:gd name="connsiteX7" fmla="*/ 11419375 w 11499601"/>
              <a:gd name="connsiteY7" fmla="*/ 5987933 h 6255974"/>
              <a:gd name="connsiteX8" fmla="*/ 5959453 w 11499601"/>
              <a:gd name="connsiteY8" fmla="*/ 5978886 h 6255974"/>
              <a:gd name="connsiteX9" fmla="*/ 4858766 w 11499601"/>
              <a:gd name="connsiteY9" fmla="*/ 6005062 h 6255974"/>
              <a:gd name="connsiteX10" fmla="*/ 3239306 w 11499601"/>
              <a:gd name="connsiteY10" fmla="*/ 5978241 h 6255974"/>
              <a:gd name="connsiteX11" fmla="*/ 3217554 w 11499601"/>
              <a:gd name="connsiteY11" fmla="*/ 6011412 h 6255974"/>
              <a:gd name="connsiteX12" fmla="*/ 3219866 w 11499601"/>
              <a:gd name="connsiteY12" fmla="*/ 6255974 h 6255974"/>
              <a:gd name="connsiteX13" fmla="*/ 2870715 w 11499601"/>
              <a:gd name="connsiteY13" fmla="*/ 6061661 h 6255974"/>
              <a:gd name="connsiteX14" fmla="*/ 2785655 w 11499601"/>
              <a:gd name="connsiteY14" fmla="*/ 5978241 h 6255974"/>
              <a:gd name="connsiteX15" fmla="*/ 2301504 w 11499601"/>
              <a:gd name="connsiteY15" fmla="*/ 5973147 h 6255974"/>
              <a:gd name="connsiteX16" fmla="*/ 666073 w 11499601"/>
              <a:gd name="connsiteY16" fmla="*/ 5964071 h 6255974"/>
              <a:gd name="connsiteX17" fmla="*/ 94741 w 11499601"/>
              <a:gd name="connsiteY17" fmla="*/ 5962915 h 6255974"/>
              <a:gd name="connsiteX18" fmla="*/ 37859 w 11499601"/>
              <a:gd name="connsiteY18" fmla="*/ 5881560 h 6255974"/>
              <a:gd name="connsiteX19" fmla="*/ 28975 w 11499601"/>
              <a:gd name="connsiteY19" fmla="*/ 2612388 h 6255974"/>
              <a:gd name="connsiteX20" fmla="*/ 33539 w 11499601"/>
              <a:gd name="connsiteY20" fmla="*/ 65360 h 6255974"/>
              <a:gd name="connsiteX21" fmla="*/ 39830 w 11499601"/>
              <a:gd name="connsiteY21" fmla="*/ 47528 h 6255974"/>
              <a:gd name="connsiteX22" fmla="*/ 88659 w 11499601"/>
              <a:gd name="connsiteY22" fmla="*/ 42782 h 6255974"/>
              <a:gd name="connsiteX23" fmla="*/ 301554 w 11499601"/>
              <a:gd name="connsiteY23" fmla="*/ 42782 h 6255974"/>
              <a:gd name="connsiteX24" fmla="*/ 416464 w 11499601"/>
              <a:gd name="connsiteY24" fmla="*/ 36225 h 6255974"/>
              <a:gd name="connsiteX25" fmla="*/ 907723 w 11499601"/>
              <a:gd name="connsiteY25" fmla="*/ 29769 h 6255974"/>
              <a:gd name="connsiteX26" fmla="*/ 3989089 w 11499601"/>
              <a:gd name="connsiteY26" fmla="*/ 35153 h 6255974"/>
              <a:gd name="connsiteX27" fmla="*/ 9680053 w 11499601"/>
              <a:gd name="connsiteY27" fmla="*/ 5500 h 6255974"/>
              <a:gd name="connsiteX0" fmla="*/ 9680053 w 11499601"/>
              <a:gd name="connsiteY0" fmla="*/ 0 h 6250474"/>
              <a:gd name="connsiteX1" fmla="*/ 11263634 w 11499601"/>
              <a:gd name="connsiteY1" fmla="*/ 10894 h 6250474"/>
              <a:gd name="connsiteX2" fmla="*/ 11499601 w 11499601"/>
              <a:gd name="connsiteY2" fmla="*/ 5929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6115 w 11499601"/>
              <a:gd name="connsiteY3" fmla="*/ 33321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 name="connsiteX0" fmla="*/ 9680053 w 11499601"/>
              <a:gd name="connsiteY0" fmla="*/ 0 h 6250474"/>
              <a:gd name="connsiteX1" fmla="*/ 11263634 w 11499601"/>
              <a:gd name="connsiteY1" fmla="*/ 10894 h 6250474"/>
              <a:gd name="connsiteX2" fmla="*/ 11499601 w 11499601"/>
              <a:gd name="connsiteY2" fmla="*/ 39374 h 6250474"/>
              <a:gd name="connsiteX3" fmla="*/ 11491172 w 11499601"/>
              <a:gd name="connsiteY3" fmla="*/ 313290 h 6250474"/>
              <a:gd name="connsiteX4" fmla="*/ 11496626 w 11499601"/>
              <a:gd name="connsiteY4" fmla="*/ 801872 h 6250474"/>
              <a:gd name="connsiteX5" fmla="*/ 11482477 w 11499601"/>
              <a:gd name="connsiteY5" fmla="*/ 1834579 h 6250474"/>
              <a:gd name="connsiteX6" fmla="*/ 11478714 w 11499601"/>
              <a:gd name="connsiteY6" fmla="*/ 3520214 h 6250474"/>
              <a:gd name="connsiteX7" fmla="*/ 11419375 w 11499601"/>
              <a:gd name="connsiteY7" fmla="*/ 5982433 h 6250474"/>
              <a:gd name="connsiteX8" fmla="*/ 5959453 w 11499601"/>
              <a:gd name="connsiteY8" fmla="*/ 5973386 h 6250474"/>
              <a:gd name="connsiteX9" fmla="*/ 4858766 w 11499601"/>
              <a:gd name="connsiteY9" fmla="*/ 5999562 h 6250474"/>
              <a:gd name="connsiteX10" fmla="*/ 3239306 w 11499601"/>
              <a:gd name="connsiteY10" fmla="*/ 5972741 h 6250474"/>
              <a:gd name="connsiteX11" fmla="*/ 3217554 w 11499601"/>
              <a:gd name="connsiteY11" fmla="*/ 6005912 h 6250474"/>
              <a:gd name="connsiteX12" fmla="*/ 3219866 w 11499601"/>
              <a:gd name="connsiteY12" fmla="*/ 6250474 h 6250474"/>
              <a:gd name="connsiteX13" fmla="*/ 2870715 w 11499601"/>
              <a:gd name="connsiteY13" fmla="*/ 6056161 h 6250474"/>
              <a:gd name="connsiteX14" fmla="*/ 2785655 w 11499601"/>
              <a:gd name="connsiteY14" fmla="*/ 5972741 h 6250474"/>
              <a:gd name="connsiteX15" fmla="*/ 2301504 w 11499601"/>
              <a:gd name="connsiteY15" fmla="*/ 5967647 h 6250474"/>
              <a:gd name="connsiteX16" fmla="*/ 666073 w 11499601"/>
              <a:gd name="connsiteY16" fmla="*/ 5958571 h 6250474"/>
              <a:gd name="connsiteX17" fmla="*/ 94741 w 11499601"/>
              <a:gd name="connsiteY17" fmla="*/ 5957415 h 6250474"/>
              <a:gd name="connsiteX18" fmla="*/ 37859 w 11499601"/>
              <a:gd name="connsiteY18" fmla="*/ 5876060 h 6250474"/>
              <a:gd name="connsiteX19" fmla="*/ 28975 w 11499601"/>
              <a:gd name="connsiteY19" fmla="*/ 2606888 h 6250474"/>
              <a:gd name="connsiteX20" fmla="*/ 33539 w 11499601"/>
              <a:gd name="connsiteY20" fmla="*/ 59860 h 6250474"/>
              <a:gd name="connsiteX21" fmla="*/ 39830 w 11499601"/>
              <a:gd name="connsiteY21" fmla="*/ 42028 h 6250474"/>
              <a:gd name="connsiteX22" fmla="*/ 88659 w 11499601"/>
              <a:gd name="connsiteY22" fmla="*/ 37282 h 6250474"/>
              <a:gd name="connsiteX23" fmla="*/ 301554 w 11499601"/>
              <a:gd name="connsiteY23" fmla="*/ 37282 h 6250474"/>
              <a:gd name="connsiteX24" fmla="*/ 416464 w 11499601"/>
              <a:gd name="connsiteY24" fmla="*/ 30725 h 6250474"/>
              <a:gd name="connsiteX25" fmla="*/ 907723 w 11499601"/>
              <a:gd name="connsiteY25" fmla="*/ 24269 h 6250474"/>
              <a:gd name="connsiteX26" fmla="*/ 3989089 w 11499601"/>
              <a:gd name="connsiteY26" fmla="*/ 29653 h 6250474"/>
              <a:gd name="connsiteX27" fmla="*/ 9680053 w 11499601"/>
              <a:gd name="connsiteY27" fmla="*/ 0 h 625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499601" h="6250474">
                <a:moveTo>
                  <a:pt x="9680053" y="0"/>
                </a:moveTo>
                <a:lnTo>
                  <a:pt x="11263634" y="10894"/>
                </a:lnTo>
                <a:cubicBezTo>
                  <a:pt x="11382518" y="17609"/>
                  <a:pt x="11483635" y="5293"/>
                  <a:pt x="11499601" y="39374"/>
                </a:cubicBezTo>
                <a:lnTo>
                  <a:pt x="11491172" y="313290"/>
                </a:lnTo>
                <a:cubicBezTo>
                  <a:pt x="11491342" y="469511"/>
                  <a:pt x="11496456" y="645651"/>
                  <a:pt x="11496626" y="801872"/>
                </a:cubicBezTo>
                <a:cubicBezTo>
                  <a:pt x="11485119" y="918570"/>
                  <a:pt x="11483798" y="1773917"/>
                  <a:pt x="11482477" y="1834579"/>
                </a:cubicBezTo>
                <a:cubicBezTo>
                  <a:pt x="11462397" y="2645173"/>
                  <a:pt x="11489491" y="2970847"/>
                  <a:pt x="11478714" y="3520214"/>
                </a:cubicBezTo>
                <a:cubicBezTo>
                  <a:pt x="11462615" y="5654060"/>
                  <a:pt x="11560172" y="6010354"/>
                  <a:pt x="11419375" y="5982433"/>
                </a:cubicBezTo>
                <a:cubicBezTo>
                  <a:pt x="9251879" y="6044921"/>
                  <a:pt x="7569480" y="6004728"/>
                  <a:pt x="5959453" y="5973386"/>
                </a:cubicBezTo>
                <a:lnTo>
                  <a:pt x="4858766" y="5999562"/>
                </a:lnTo>
                <a:lnTo>
                  <a:pt x="3239306" y="5972741"/>
                </a:lnTo>
                <a:lnTo>
                  <a:pt x="3217554" y="6005912"/>
                </a:lnTo>
                <a:cubicBezTo>
                  <a:pt x="3195952" y="6047442"/>
                  <a:pt x="3201415" y="6144511"/>
                  <a:pt x="3219866" y="6250474"/>
                </a:cubicBezTo>
                <a:cubicBezTo>
                  <a:pt x="3113618" y="6201492"/>
                  <a:pt x="2980145" y="6145854"/>
                  <a:pt x="2870715" y="6056161"/>
                </a:cubicBezTo>
                <a:lnTo>
                  <a:pt x="2785655" y="5972741"/>
                </a:lnTo>
                <a:lnTo>
                  <a:pt x="2301504" y="5967647"/>
                </a:lnTo>
                <a:lnTo>
                  <a:pt x="666073" y="5958571"/>
                </a:lnTo>
                <a:cubicBezTo>
                  <a:pt x="416338" y="5959078"/>
                  <a:pt x="199443" y="5971167"/>
                  <a:pt x="94741" y="5957415"/>
                </a:cubicBezTo>
                <a:cubicBezTo>
                  <a:pt x="-9961" y="5943663"/>
                  <a:pt x="43390" y="5957506"/>
                  <a:pt x="37859" y="5876060"/>
                </a:cubicBezTo>
                <a:cubicBezTo>
                  <a:pt x="13485" y="5737802"/>
                  <a:pt x="42281" y="4414258"/>
                  <a:pt x="28975" y="2606888"/>
                </a:cubicBezTo>
                <a:cubicBezTo>
                  <a:pt x="-19249" y="1512253"/>
                  <a:pt x="110" y="488851"/>
                  <a:pt x="33539" y="59860"/>
                </a:cubicBezTo>
                <a:cubicBezTo>
                  <a:pt x="34137" y="52184"/>
                  <a:pt x="36271" y="46366"/>
                  <a:pt x="39830" y="42028"/>
                </a:cubicBezTo>
                <a:lnTo>
                  <a:pt x="88659" y="37282"/>
                </a:lnTo>
                <a:lnTo>
                  <a:pt x="301554" y="37282"/>
                </a:lnTo>
                <a:lnTo>
                  <a:pt x="416464" y="30725"/>
                </a:lnTo>
                <a:lnTo>
                  <a:pt x="907723" y="24269"/>
                </a:lnTo>
                <a:lnTo>
                  <a:pt x="3989089" y="29653"/>
                </a:lnTo>
                <a:lnTo>
                  <a:pt x="9680053" y="0"/>
                </a:ln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0037818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00000"/>
        </a:lnSpc>
        <a:spcBef>
          <a:spcPct val="0"/>
        </a:spcBef>
        <a:buNone/>
        <a:defRPr sz="4800" b="1" kern="1200" spc="100"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SzPct val="73000"/>
        <a:buFontTx/>
        <a:buNone/>
        <a:defRPr sz="3200" b="1" kern="1200" spc="50" baseline="0">
          <a:solidFill>
            <a:schemeClr val="tx1"/>
          </a:solidFill>
          <a:latin typeface="+mn-lt"/>
          <a:ea typeface="+mn-ea"/>
          <a:cs typeface="+mn-cs"/>
        </a:defRPr>
      </a:lvl1pPr>
      <a:lvl2pPr marL="228600" indent="-182880" algn="l" defTabSz="914400" rtl="0" eaLnBrk="1" latinLnBrk="0" hangingPunct="1">
        <a:lnSpc>
          <a:spcPct val="100000"/>
        </a:lnSpc>
        <a:spcBef>
          <a:spcPts val="500"/>
        </a:spcBef>
        <a:buSzPct val="70000"/>
        <a:buFont typeface="Arial" panose="020B0604020202020204" pitchFamily="34" charset="0"/>
        <a:buChar char="•"/>
        <a:defRPr sz="2800" b="1" kern="1200" spc="50" baseline="0">
          <a:solidFill>
            <a:schemeClr val="tx1"/>
          </a:solidFill>
          <a:latin typeface="+mn-lt"/>
          <a:ea typeface="+mn-ea"/>
          <a:cs typeface="+mn-cs"/>
        </a:defRPr>
      </a:lvl2pPr>
      <a:lvl3pPr marL="274320" indent="0" algn="l" defTabSz="914400" rtl="0" eaLnBrk="1" latinLnBrk="0" hangingPunct="1">
        <a:lnSpc>
          <a:spcPct val="100000"/>
        </a:lnSpc>
        <a:spcBef>
          <a:spcPts val="500"/>
        </a:spcBef>
        <a:buSzPct val="73000"/>
        <a:buFontTx/>
        <a:buNone/>
        <a:defRPr sz="2400" b="1" kern="1200" spc="50" baseline="0">
          <a:solidFill>
            <a:schemeClr val="tx1"/>
          </a:solidFill>
          <a:latin typeface="+mn-lt"/>
          <a:ea typeface="+mn-ea"/>
          <a:cs typeface="+mn-cs"/>
        </a:defRPr>
      </a:lvl3pPr>
      <a:lvl4pPr marL="548640" indent="-182880" algn="l" defTabSz="914400" rtl="0" eaLnBrk="1" latinLnBrk="0" hangingPunct="1">
        <a:lnSpc>
          <a:spcPct val="100000"/>
        </a:lnSpc>
        <a:spcBef>
          <a:spcPts val="500"/>
        </a:spcBef>
        <a:buSzPct val="73000"/>
        <a:buFont typeface="Arial" panose="020B0604020202020204" pitchFamily="34" charset="0"/>
        <a:buChar char="•"/>
        <a:defRPr sz="2000" b="1" kern="1200" spc="50" baseline="0">
          <a:solidFill>
            <a:schemeClr val="tx1"/>
          </a:solidFill>
          <a:latin typeface="+mn-lt"/>
          <a:ea typeface="+mn-ea"/>
          <a:cs typeface="+mn-cs"/>
        </a:defRPr>
      </a:lvl4pPr>
      <a:lvl5pPr marL="548640" indent="0" algn="l" defTabSz="914400" rtl="0" eaLnBrk="1" latinLnBrk="0" hangingPunct="1">
        <a:lnSpc>
          <a:spcPct val="100000"/>
        </a:lnSpc>
        <a:spcBef>
          <a:spcPts val="500"/>
        </a:spcBef>
        <a:buSzPct val="73000"/>
        <a:buFontTx/>
        <a:buNone/>
        <a:defRPr sz="2000" b="1" kern="1200" spc="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file:////Users/dottielapenta/Library/Group%20Containers/UBF8T346G9.ms/WebArchiveCopyPasteTempFiles/com.microsoft.Word/soup%2526scripture.pn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biblegateway.com/passage/?search=John+1%3A43-51&amp;version=NRSVA#fen-NRSVA-26086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file:////Users/dottielapenta/Library/Group%20Containers/UBF8T346G9.ms/WebArchiveCopyPasteTempFiles/com.microsoft.Word/saint-+Thomas+the+Apostle+1.jpg" TargetMode="External"/><Relationship Id="rId5" Type="http://schemas.openxmlformats.org/officeDocument/2006/relationships/image" Target="../media/image7.jpeg"/><Relationship Id="rId4" Type="http://schemas.openxmlformats.org/officeDocument/2006/relationships/image" Target="file:////Users/dottielapenta/Library/Group%20Containers/UBF8T346G9.ms/WebArchiveCopyPasteTempFiles/com.microsoft.Word/Episode%252B1--Thomas%25252C%252Bsmiling.jp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biblegateway.com/passage/?search=John+11%3A1-16&amp;version=NRSVA#fen-NRSVA-26529c"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biblegateway.com/passage/?search=John+20%3A19-29&amp;version=NRSVA#fen-NRSVA-26881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biblegateway.com/passage/?search=Romans+16%3A1-3&amp;version=NRSVA#fen-NRSVA-28323a"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file:////Users/dottielapenta/Library/Group%20Containers/UBF8T346G9.ms/WebArchiveCopyPasteTempFiles/com.microsoft.Word/WOTB-Phoebe-the-Deaconess-1024x749.jp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biblegateway.com/passage/?search=Acts+18%3A1-3&amp;version=NRSVA#fen-NRSVA-27546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www.biblegateway.com/passage/?search=Acts+18%3A1-3&amp;version=NRSVA#fen-NRSVA-27547b"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biblegateway.com/passage/?search=Acts+18%3A1-4%2C+14-28&amp;version=NRSVA#fen-NRSVA-27566c" TargetMode="External"/><Relationship Id="rId2" Type="http://schemas.openxmlformats.org/officeDocument/2006/relationships/hyperlink" Target="https://www.biblegateway.com/passage/?search=Acts+18%3A1-4%2C+14-28&amp;version=NRSVA#fen-NRSVA-27563b"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biblegateway.com/passage/?search=Acts+18%3A1-4%2C+14-28&amp;version=NRSVA#fen-NRSVA-27572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hyperlink" Target="https://www.biblegateway.com/passage/?search=Acts+18%3A1-4%2C+14-28&amp;version=NRSVA#fen-NRSVA-27573g"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biblegateway.com/passage/?search=Romans+16%3A+1-4&amp;version=NRSVA#fen-NRSVA-28323a"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file:////Users/dottielapenta/Library/Group%20Containers/UBF8T346G9.ms/WebArchiveCopyPasteTempFiles/com.microsoft.Word/maxresdefault.jpg" TargetMode="External"/><Relationship Id="rId5" Type="http://schemas.openxmlformats.org/officeDocument/2006/relationships/image" Target="../media/image3.jpeg"/><Relationship Id="rId4" Type="http://schemas.openxmlformats.org/officeDocument/2006/relationships/image" Target="file:////Users/dottielapenta/Library/Group%20Containers/UBF8T346G9.ms/WebArchiveCopyPasteTempFiles/com.microsoft.Word/Brooklyn_Museum_-_Saint_Philip_%2528Saint_Philippe%2529_-_James_Tissot_-_overall.jpg"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biblegateway.com/passage/?search=John+1%3A43-51&amp;version=NRSVA#fen-NRSVA-26086a"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John+6%3A+1-14&amp;version=NRSVA#fen-NRSVA-26254b" TargetMode="External"/><Relationship Id="rId2" Type="http://schemas.openxmlformats.org/officeDocument/2006/relationships/hyperlink" Target="https://www.biblegateway.com/passage/?search=John+6%3A+1-14&amp;version=NRSVA#fen-NRSVA-26248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iblegateway.com/passage/?search=John+14%3A6-11&amp;version=NRSVA#fen-NRSVA-26665a"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file:////Users/dottielapenta/Library/Group%20Containers/UBF8T346G9.ms/WebArchiveCopyPasteTempFiles/com.microsoft.Word/f9cc30_b9e418636cc247efaa408f5241034a2f~mv2.jpg" TargetMode="External"/><Relationship Id="rId5" Type="http://schemas.openxmlformats.org/officeDocument/2006/relationships/image" Target="../media/image5.png"/><Relationship Id="rId4" Type="http://schemas.openxmlformats.org/officeDocument/2006/relationships/image" Target="file:////Users/dottielapenta/Library/Group%20Containers/UBF8T346G9.ms/WebArchiveCopyPasteTempFiles/com.microsoft.Word/nathanael-under-fig-tree.jpg%3fresize=229%252C300&amp;ssl=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71" name="Rectangle 1070">
            <a:extLst>
              <a:ext uri="{FF2B5EF4-FFF2-40B4-BE49-F238E27FC236}">
                <a16:creationId xmlns:a16="http://schemas.microsoft.com/office/drawing/2014/main" id="{7FB5426F-482B-4074-A203-9F2C2BEB0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Freeform: Shape 1072">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0086" y="335066"/>
            <a:ext cx="7441203" cy="60136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5" name="Freeform: Shape 1074">
            <a:extLst>
              <a:ext uri="{FF2B5EF4-FFF2-40B4-BE49-F238E27FC236}">
                <a16:creationId xmlns:a16="http://schemas.microsoft.com/office/drawing/2014/main" id="{A7F160B5-A1CE-4576-8323-263FB7D1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9246" y="762711"/>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CE1D431-CB9D-414E-B0F0-D79EF291130C}"/>
              </a:ext>
            </a:extLst>
          </p:cNvPr>
          <p:cNvSpPr>
            <a:spLocks noGrp="1"/>
          </p:cNvSpPr>
          <p:nvPr>
            <p:ph type="ctrTitle"/>
          </p:nvPr>
        </p:nvSpPr>
        <p:spPr>
          <a:xfrm>
            <a:off x="8151549" y="1407381"/>
            <a:ext cx="3330106" cy="2904121"/>
          </a:xfrm>
        </p:spPr>
        <p:txBody>
          <a:bodyPr anchor="ctr">
            <a:normAutofit fontScale="90000"/>
          </a:bodyPr>
          <a:lstStyle/>
          <a:p>
            <a:pPr>
              <a:lnSpc>
                <a:spcPct val="90000"/>
              </a:lnSpc>
            </a:pPr>
            <a:r>
              <a:rPr lang="en-US" sz="2800" b="1" dirty="0">
                <a:solidFill>
                  <a:srgbClr val="7030A0"/>
                </a:solidFill>
                <a:latin typeface="Cooper Black" panose="0208090404030B020404" pitchFamily="18" charset="77"/>
              </a:rPr>
              <a:t>Those Who Said “Yes” to Christ’s Call: The Saints and Sinners in our Spiritual Ancestry</a:t>
            </a:r>
            <a:br>
              <a:rPr lang="en-US" sz="2800" b="1" dirty="0">
                <a:solidFill>
                  <a:srgbClr val="7030A0"/>
                </a:solidFill>
                <a:latin typeface="Cooper Black" panose="0208090404030B020404" pitchFamily="18" charset="77"/>
              </a:rPr>
            </a:br>
            <a:r>
              <a:rPr lang="en-US" sz="2800" b="1" dirty="0">
                <a:solidFill>
                  <a:srgbClr val="7030A0"/>
                </a:solidFill>
                <a:latin typeface="Cooper Black" panose="0208090404030B020404" pitchFamily="18" charset="77"/>
              </a:rPr>
              <a:t>Session Three: March 16, 2023</a:t>
            </a:r>
            <a:br>
              <a:rPr lang="en-US" sz="2800" b="1" dirty="0">
                <a:latin typeface="Cooper Black" panose="0208090404030B020404" pitchFamily="18" charset="77"/>
              </a:rPr>
            </a:br>
            <a:endParaRPr lang="en-US" sz="2800" b="1" dirty="0">
              <a:latin typeface="Cooper Black" panose="0208090404030B020404" pitchFamily="18" charset="77"/>
            </a:endParaRPr>
          </a:p>
        </p:txBody>
      </p:sp>
      <p:pic>
        <p:nvPicPr>
          <p:cNvPr id="1025" name="Picture 1" descr="Diagram&#10;&#10;Description automatically generated">
            <a:extLst>
              <a:ext uri="{FF2B5EF4-FFF2-40B4-BE49-F238E27FC236}">
                <a16:creationId xmlns:a16="http://schemas.microsoft.com/office/drawing/2014/main" id="{A551F20D-7C9A-7908-16CB-AFE6872717E4}"/>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r="10126"/>
          <a:stretch>
            <a:fillRect/>
          </a:stretch>
        </p:blipFill>
        <p:spPr bwMode="auto">
          <a:xfrm>
            <a:off x="1456242" y="597925"/>
            <a:ext cx="5425454" cy="5425420"/>
          </a:xfrm>
          <a:prstGeom prst="rect">
            <a:avLst/>
          </a:prstGeom>
          <a:noFill/>
          <a:extLst>
            <a:ext uri="{909E8E84-426E-40DD-AFC4-6F175D3DCCD1}">
              <a14:hiddenFill xmlns:a14="http://schemas.microsoft.com/office/drawing/2010/main">
                <a:solidFill>
                  <a:srgbClr val="FFFFFF"/>
                </a:solidFill>
              </a14:hiddenFill>
            </a:ext>
          </a:extLst>
        </p:spPr>
      </p:pic>
      <p:sp>
        <p:nvSpPr>
          <p:cNvPr id="1077" name="Freeform: Shape 1076">
            <a:extLst>
              <a:ext uri="{FF2B5EF4-FFF2-40B4-BE49-F238E27FC236}">
                <a16:creationId xmlns:a16="http://schemas.microsoft.com/office/drawing/2014/main" id="{33366780-B46E-437C-812E-406B7500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7663" y="782008"/>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noFill/>
          <a:ln w="19050" cap="flat">
            <a:solidFill>
              <a:schemeClr val="tx1"/>
            </a:solidFill>
            <a:prstDash val="solid"/>
            <a:miter/>
          </a:ln>
        </p:spPr>
        <p:txBody>
          <a:bodyPr rtlCol="0" anchor="ctr"/>
          <a:lstStyle/>
          <a:p>
            <a:endParaRPr lang="en-US"/>
          </a:p>
        </p:txBody>
      </p:sp>
      <p:sp>
        <p:nvSpPr>
          <p:cNvPr id="3" name="Subtitle 2">
            <a:extLst>
              <a:ext uri="{FF2B5EF4-FFF2-40B4-BE49-F238E27FC236}">
                <a16:creationId xmlns:a16="http://schemas.microsoft.com/office/drawing/2014/main" id="{E84192DD-DD44-0C90-721F-77096055E8E4}"/>
              </a:ext>
            </a:extLst>
          </p:cNvPr>
          <p:cNvSpPr>
            <a:spLocks noGrp="1"/>
          </p:cNvSpPr>
          <p:nvPr>
            <p:ph type="subTitle" idx="1"/>
          </p:nvPr>
        </p:nvSpPr>
        <p:spPr>
          <a:xfrm>
            <a:off x="-4650968" y="3561080"/>
            <a:ext cx="4123531" cy="768935"/>
          </a:xfrm>
        </p:spPr>
        <p:txBody>
          <a:bodyPr>
            <a:normAutofit/>
          </a:bodyPr>
          <a:lstStyle/>
          <a:p>
            <a:pPr algn="l"/>
            <a:endParaRPr lang="en-US" b="1"/>
          </a:p>
        </p:txBody>
      </p:sp>
      <p:sp>
        <p:nvSpPr>
          <p:cNvPr id="4" name="Rectangle 2">
            <a:extLst>
              <a:ext uri="{FF2B5EF4-FFF2-40B4-BE49-F238E27FC236}">
                <a16:creationId xmlns:a16="http://schemas.microsoft.com/office/drawing/2014/main" id="{6EA15F54-B8DF-87AA-F96E-B3189A44E0EA}"/>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613323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B2809-AC36-563C-E824-CDD44B189FAF}"/>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Scripture</a:t>
            </a:r>
          </a:p>
        </p:txBody>
      </p:sp>
      <p:sp>
        <p:nvSpPr>
          <p:cNvPr id="3" name="Content Placeholder 2">
            <a:extLst>
              <a:ext uri="{FF2B5EF4-FFF2-40B4-BE49-F238E27FC236}">
                <a16:creationId xmlns:a16="http://schemas.microsoft.com/office/drawing/2014/main" id="{AD7D3D0C-7D67-49EC-1700-36CBEC51E0E9}"/>
              </a:ext>
            </a:extLst>
          </p:cNvPr>
          <p:cNvSpPr>
            <a:spLocks noGrp="1"/>
          </p:cNvSpPr>
          <p:nvPr>
            <p:ph idx="1"/>
          </p:nvPr>
        </p:nvSpPr>
        <p:spPr/>
        <p:txBody>
          <a:bodyPr>
            <a:normAutofit lnSpcReduction="10000"/>
          </a:bodyPr>
          <a:lstStyle/>
          <a:p>
            <a:pPr algn="ctr"/>
            <a:endPar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ctr"/>
            <a:r>
              <a:rPr lang="en-US" sz="2400" b="1" kern="100" baseline="30000" dirty="0">
                <a:solidFill>
                  <a:srgbClr val="000000"/>
                </a:solidFill>
                <a:effectLst/>
                <a:latin typeface="Cooper Black" panose="0208090404030B020404" pitchFamily="18" charset="77"/>
                <a:ea typeface="Calibri" panose="020F0502020204030204" pitchFamily="34" charset="0"/>
                <a:cs typeface="Times New Roman" panose="02020603050405020304" pitchFamily="18" charset="0"/>
              </a:rPr>
              <a:t>John 1:43-51</a:t>
            </a:r>
          </a:p>
          <a:p>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43 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next day Jesus decided to go to Galilee. He found Philip and said to him, ‘Follow me.’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44 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Now Philip was from Bethsaida, the city of Andrew and Peter.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45 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Philip found Nathanael and said to him, ‘We have found him about whom Moses in the law and also the prophets wrote, Jesus son of Joseph from Nazareth.’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46 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Nathanael said to him,</a:t>
            </a:r>
            <a:r>
              <a:rPr lang="en-US" sz="1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 ‘Can anything good come out of Nazareth?’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Philip said to him, ‘Come and see.’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47 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When Jesus saw Nathanael coming towards him, he said of him, </a:t>
            </a:r>
            <a:r>
              <a:rPr lang="en-US" sz="1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there is no deceit!’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48 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Nathanael asked him, ‘Where did you come to know me?’ Jesus </a:t>
            </a:r>
            <a:r>
              <a:rPr lang="en-US" sz="1800" kern="100" dirty="0">
                <a:solidFill>
                  <a:srgbClr val="FF0000"/>
                </a:solidFill>
                <a:latin typeface="Segoe UI" panose="020B0502040204020203" pitchFamily="34" charset="0"/>
                <a:ea typeface="Calibri" panose="020F0502020204030204" pitchFamily="34" charset="0"/>
                <a:cs typeface="Times New Roman" panose="02020603050405020304" pitchFamily="18" charset="0"/>
              </a:rPr>
              <a:t>‘Here is truly an Israelite in whom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answered</a:t>
            </a:r>
            <a:r>
              <a:rPr lang="en-US" sz="1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 ‘I saw you under the fig tree before Philip called you.’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49 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Nathanael replied, ‘</a:t>
            </a:r>
            <a:r>
              <a:rPr lang="en-US" sz="1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Rabbi, you are the Son of God! You are the King of Israel!’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50 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Jesus answered, ‘Do you believe because I told you that I saw you under the fig tree? </a:t>
            </a:r>
            <a:r>
              <a:rPr lang="en-US" sz="1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You will see greater things than these.’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51 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And he said to him, ‘Very truly, I tell you,</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u="sng" kern="100" baseline="30000" dirty="0">
                <a:solidFill>
                  <a:srgbClr val="517E90"/>
                </a:solidFill>
                <a:effectLst/>
                <a:latin typeface="Segoe UI" panose="020B0502040204020203" pitchFamily="34" charset="0"/>
                <a:ea typeface="Calibri" panose="020F0502020204030204" pitchFamily="34" charset="0"/>
                <a:cs typeface="Times New Roman" panose="02020603050405020304" pitchFamily="18" charset="0"/>
                <a:hlinkClick r:id="rId3" tooltip="See footnote a"/>
              </a:rPr>
              <a:t>a</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you will see heaven opened and the angels of God ascending and descending upon the Son of Man.’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4517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C826F-6D44-1255-E54A-F6A867669A6E}"/>
              </a:ext>
            </a:extLst>
          </p:cNvPr>
          <p:cNvSpPr>
            <a:spLocks noGrp="1"/>
          </p:cNvSpPr>
          <p:nvPr>
            <p:ph type="title"/>
          </p:nvPr>
        </p:nvSpPr>
        <p:spPr/>
        <p:txBody>
          <a:bodyPr>
            <a:normAutofit fontScale="90000"/>
          </a:bodyPr>
          <a:lstStyle/>
          <a:p>
            <a:pPr algn="ctr"/>
            <a:r>
              <a:rPr lang="en-US" dirty="0">
                <a:solidFill>
                  <a:srgbClr val="7030A0"/>
                </a:solidFill>
                <a:latin typeface="Cooper Black" panose="0208090404030B020404" pitchFamily="18" charset="77"/>
              </a:rPr>
              <a:t>Things to Consider and Tradition</a:t>
            </a:r>
          </a:p>
        </p:txBody>
      </p:sp>
      <p:sp>
        <p:nvSpPr>
          <p:cNvPr id="3" name="Content Placeholder 2">
            <a:extLst>
              <a:ext uri="{FF2B5EF4-FFF2-40B4-BE49-F238E27FC236}">
                <a16:creationId xmlns:a16="http://schemas.microsoft.com/office/drawing/2014/main" id="{08A69BC7-ED55-4CF8-A74A-A869C7DEF8C9}"/>
              </a:ext>
            </a:extLst>
          </p:cNvPr>
          <p:cNvSpPr>
            <a:spLocks noGrp="1"/>
          </p:cNvSpPr>
          <p:nvPr>
            <p:ph idx="1"/>
          </p:nvPr>
        </p:nvSpPr>
        <p:spPr/>
        <p:txBody>
          <a:bodyPr>
            <a:normAutofit fontScale="92500"/>
          </a:bodyPr>
          <a:lstStyle/>
          <a:p>
            <a:pPr marL="342900" indent="-342900" algn="ctr">
              <a:buFont typeface="Arial" panose="020B0604020202020204" pitchFamily="34" charset="0"/>
              <a:buChar char="•"/>
            </a:pPr>
            <a:r>
              <a:rPr lang="en-US" sz="2400" dirty="0">
                <a:latin typeface="Cooper Black" panose="0208090404030B020404" pitchFamily="18" charset="77"/>
              </a:rPr>
              <a:t>Nathanael is only mentioned in John’s Gospel</a:t>
            </a:r>
          </a:p>
          <a:p>
            <a:pPr algn="ctr"/>
            <a:r>
              <a:rPr lang="en-US" sz="2400" dirty="0">
                <a:latin typeface="Cooper Black" panose="0208090404030B020404" pitchFamily="18" charset="77"/>
              </a:rPr>
              <a:t>(</a:t>
            </a:r>
            <a:r>
              <a:rPr lang="en-US" sz="2400" b="0" dirty="0">
                <a:latin typeface="Cooper Black" panose="0208090404030B020404" pitchFamily="18" charset="77"/>
              </a:rPr>
              <a:t>Are Nathanael and Bartholomew the same person?)</a:t>
            </a:r>
          </a:p>
          <a:p>
            <a:pPr marL="342900" indent="-342900" algn="ctr">
              <a:buFont typeface="Arial" panose="020B0604020202020204" pitchFamily="34" charset="0"/>
              <a:buChar char="•"/>
            </a:pPr>
            <a:r>
              <a:rPr lang="en-US" sz="2400" b="0" dirty="0">
                <a:latin typeface="Cooper Black" panose="0208090404030B020404" pitchFamily="18" charset="77"/>
              </a:rPr>
              <a:t>Was Nathanael the beloved disciple at the cross? </a:t>
            </a:r>
          </a:p>
          <a:p>
            <a:pPr marL="342900" indent="-342900" algn="ctr">
              <a:buFont typeface="Arial" panose="020B0604020202020204" pitchFamily="34" charset="0"/>
              <a:buChar char="•"/>
            </a:pPr>
            <a:r>
              <a:rPr lang="en-US" sz="2400" b="0" dirty="0">
                <a:latin typeface="Cooper Black" panose="0208090404030B020404" pitchFamily="18" charset="77"/>
              </a:rPr>
              <a:t>Philip was considered to be an avid preacher. (We know he was seen as a leader among the Greeks according to scripture.)</a:t>
            </a:r>
          </a:p>
          <a:p>
            <a:pPr marL="342900" indent="-342900" algn="ctr">
              <a:buFont typeface="Arial" panose="020B0604020202020204" pitchFamily="34" charset="0"/>
              <a:buChar char="•"/>
            </a:pPr>
            <a:r>
              <a:rPr lang="en-US" sz="2400" b="0" dirty="0">
                <a:latin typeface="Cooper Black" panose="0208090404030B020404" pitchFamily="18" charset="77"/>
              </a:rPr>
              <a:t>Both Philip and Nathanael (Bartholomew) were crucified upside down in Hierapolis,(modern day Turkey, but Philip continued preaching from the cross. What happened to Nathanael? </a:t>
            </a:r>
          </a:p>
          <a:p>
            <a:pPr algn="ctr"/>
            <a:endParaRPr lang="en-US" sz="2400" dirty="0">
              <a:latin typeface="Cooper Black" panose="0208090404030B020404" pitchFamily="18" charset="77"/>
            </a:endParaRPr>
          </a:p>
          <a:p>
            <a:endParaRPr lang="en-US" dirty="0">
              <a:latin typeface="Cooper Black" panose="0208090404030B020404" pitchFamily="18" charset="77"/>
            </a:endParaRPr>
          </a:p>
        </p:txBody>
      </p:sp>
    </p:spTree>
    <p:extLst>
      <p:ext uri="{BB962C8B-B14F-4D97-AF65-F5344CB8AC3E}">
        <p14:creationId xmlns:p14="http://schemas.microsoft.com/office/powerpoint/2010/main" val="305140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69" name="Freeform: Shape 206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2071" name="Freeform: Shape 207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2073" name="Rectangle 2072">
            <a:extLst>
              <a:ext uri="{FF2B5EF4-FFF2-40B4-BE49-F238E27FC236}">
                <a16:creationId xmlns:a16="http://schemas.microsoft.com/office/drawing/2014/main" id="{4293528E-0CA3-4E56-B7A0-091C0AB0CB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FE296C-5762-2DE6-A496-275169E7C37E}"/>
              </a:ext>
            </a:extLst>
          </p:cNvPr>
          <p:cNvSpPr>
            <a:spLocks noGrp="1"/>
          </p:cNvSpPr>
          <p:nvPr>
            <p:ph type="title"/>
          </p:nvPr>
        </p:nvSpPr>
        <p:spPr>
          <a:xfrm>
            <a:off x="766940" y="4863993"/>
            <a:ext cx="10658121" cy="875980"/>
          </a:xfrm>
        </p:spPr>
        <p:txBody>
          <a:bodyPr vert="horz" lIns="91440" tIns="45720" rIns="91440" bIns="45720" rtlCol="0" anchor="ctr">
            <a:normAutofit/>
          </a:bodyPr>
          <a:lstStyle/>
          <a:p>
            <a:pPr algn="ctr"/>
            <a:r>
              <a:rPr lang="en-US" dirty="0">
                <a:solidFill>
                  <a:srgbClr val="7030A0"/>
                </a:solidFill>
                <a:latin typeface="Cooper Black" panose="0208090404030B020404" pitchFamily="18" charset="77"/>
              </a:rPr>
              <a:t>Thomas</a:t>
            </a:r>
          </a:p>
        </p:txBody>
      </p:sp>
      <p:sp>
        <p:nvSpPr>
          <p:cNvPr id="2075" name="Freeform: Shape 2074">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21709" y="534571"/>
            <a:ext cx="11418399" cy="393813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0 w 7680682"/>
              <a:gd name="connsiteY4" fmla="*/ 60538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2118 w 7680682"/>
              <a:gd name="connsiteY0" fmla="*/ 6433518 h 6433552"/>
              <a:gd name="connsiteX1" fmla="*/ 6552830 w 7680682"/>
              <a:gd name="connsiteY1" fmla="*/ 6424418 h 6433552"/>
              <a:gd name="connsiteX2" fmla="*/ 987782 w 7680682"/>
              <a:gd name="connsiteY2" fmla="*/ 6393888 h 6433552"/>
              <a:gd name="connsiteX3" fmla="*/ 0 w 7680682"/>
              <a:gd name="connsiteY3" fmla="*/ 6365104 h 6433552"/>
              <a:gd name="connsiteX4" fmla="*/ 42138 w 7680682"/>
              <a:gd name="connsiteY4" fmla="*/ 40219 h 6433552"/>
              <a:gd name="connsiteX5" fmla="*/ 233782 w 7680682"/>
              <a:gd name="connsiteY5" fmla="*/ 0 h 6433552"/>
              <a:gd name="connsiteX6" fmla="*/ 6431319 w 7680682"/>
              <a:gd name="connsiteY6" fmla="*/ 28166 h 6433552"/>
              <a:gd name="connsiteX7" fmla="*/ 7631470 w 7680682"/>
              <a:gd name="connsiteY7" fmla="*/ 58697 h 6433552"/>
              <a:gd name="connsiteX8" fmla="*/ 7560032 w 7680682"/>
              <a:gd name="connsiteY8" fmla="*/ 6302294 h 6433552"/>
              <a:gd name="connsiteX9" fmla="*/ 7394324 w 7680682"/>
              <a:gd name="connsiteY9" fmla="*/ 6430320 h 6433552"/>
              <a:gd name="connsiteX10" fmla="*/ 7142118 w 7680682"/>
              <a:gd name="connsiteY10" fmla="*/ 6433518 h 6433552"/>
              <a:gd name="connsiteX0" fmla="*/ 7149875 w 7688439"/>
              <a:gd name="connsiteY0" fmla="*/ 6433518 h 6433552"/>
              <a:gd name="connsiteX1" fmla="*/ 6560587 w 7688439"/>
              <a:gd name="connsiteY1" fmla="*/ 6424418 h 6433552"/>
              <a:gd name="connsiteX2" fmla="*/ 995539 w 7688439"/>
              <a:gd name="connsiteY2" fmla="*/ 6393888 h 6433552"/>
              <a:gd name="connsiteX3" fmla="*/ 7757 w 7688439"/>
              <a:gd name="connsiteY3" fmla="*/ 6365104 h 6433552"/>
              <a:gd name="connsiteX4" fmla="*/ 49895 w 7688439"/>
              <a:gd name="connsiteY4" fmla="*/ 40219 h 6433552"/>
              <a:gd name="connsiteX5" fmla="*/ 241539 w 7688439"/>
              <a:gd name="connsiteY5" fmla="*/ 0 h 6433552"/>
              <a:gd name="connsiteX6" fmla="*/ 6439076 w 7688439"/>
              <a:gd name="connsiteY6" fmla="*/ 28166 h 6433552"/>
              <a:gd name="connsiteX7" fmla="*/ 7639227 w 7688439"/>
              <a:gd name="connsiteY7" fmla="*/ 58697 h 6433552"/>
              <a:gd name="connsiteX8" fmla="*/ 7567789 w 7688439"/>
              <a:gd name="connsiteY8" fmla="*/ 6302294 h 6433552"/>
              <a:gd name="connsiteX9" fmla="*/ 7402081 w 7688439"/>
              <a:gd name="connsiteY9" fmla="*/ 6430320 h 6433552"/>
              <a:gd name="connsiteX10" fmla="*/ 7149875 w 7688439"/>
              <a:gd name="connsiteY10" fmla="*/ 6433518 h 6433552"/>
              <a:gd name="connsiteX0" fmla="*/ 7149875 w 7664186"/>
              <a:gd name="connsiteY0" fmla="*/ 6433518 h 6433552"/>
              <a:gd name="connsiteX1" fmla="*/ 6560587 w 7664186"/>
              <a:gd name="connsiteY1" fmla="*/ 6424418 h 6433552"/>
              <a:gd name="connsiteX2" fmla="*/ 995539 w 7664186"/>
              <a:gd name="connsiteY2" fmla="*/ 6393888 h 6433552"/>
              <a:gd name="connsiteX3" fmla="*/ 7757 w 7664186"/>
              <a:gd name="connsiteY3" fmla="*/ 6365104 h 6433552"/>
              <a:gd name="connsiteX4" fmla="*/ 49895 w 7664186"/>
              <a:gd name="connsiteY4" fmla="*/ 40219 h 6433552"/>
              <a:gd name="connsiteX5" fmla="*/ 241539 w 7664186"/>
              <a:gd name="connsiteY5" fmla="*/ 0 h 6433552"/>
              <a:gd name="connsiteX6" fmla="*/ 6439076 w 7664186"/>
              <a:gd name="connsiteY6" fmla="*/ 28166 h 6433552"/>
              <a:gd name="connsiteX7" fmla="*/ 7639227 w 7664186"/>
              <a:gd name="connsiteY7" fmla="*/ 58697 h 6433552"/>
              <a:gd name="connsiteX8" fmla="*/ 7567789 w 7664186"/>
              <a:gd name="connsiteY8" fmla="*/ 6302294 h 6433552"/>
              <a:gd name="connsiteX9" fmla="*/ 7402081 w 7664186"/>
              <a:gd name="connsiteY9" fmla="*/ 6430320 h 6433552"/>
              <a:gd name="connsiteX10" fmla="*/ 7149875 w 7664186"/>
              <a:gd name="connsiteY10" fmla="*/ 6433518 h 6433552"/>
              <a:gd name="connsiteX0" fmla="*/ 7149875 w 7657158"/>
              <a:gd name="connsiteY0" fmla="*/ 6433518 h 6433552"/>
              <a:gd name="connsiteX1" fmla="*/ 6560587 w 7657158"/>
              <a:gd name="connsiteY1" fmla="*/ 6424418 h 6433552"/>
              <a:gd name="connsiteX2" fmla="*/ 995539 w 7657158"/>
              <a:gd name="connsiteY2" fmla="*/ 6393888 h 6433552"/>
              <a:gd name="connsiteX3" fmla="*/ 7757 w 7657158"/>
              <a:gd name="connsiteY3" fmla="*/ 6365104 h 6433552"/>
              <a:gd name="connsiteX4" fmla="*/ 49895 w 7657158"/>
              <a:gd name="connsiteY4" fmla="*/ 40219 h 6433552"/>
              <a:gd name="connsiteX5" fmla="*/ 241539 w 7657158"/>
              <a:gd name="connsiteY5" fmla="*/ 0 h 6433552"/>
              <a:gd name="connsiteX6" fmla="*/ 6439076 w 7657158"/>
              <a:gd name="connsiteY6" fmla="*/ 28166 h 6433552"/>
              <a:gd name="connsiteX7" fmla="*/ 7639227 w 7657158"/>
              <a:gd name="connsiteY7" fmla="*/ 58697 h 6433552"/>
              <a:gd name="connsiteX8" fmla="*/ 7567789 w 7657158"/>
              <a:gd name="connsiteY8" fmla="*/ 6302294 h 6433552"/>
              <a:gd name="connsiteX9" fmla="*/ 7402081 w 7657158"/>
              <a:gd name="connsiteY9" fmla="*/ 6430320 h 6433552"/>
              <a:gd name="connsiteX10" fmla="*/ 7149875 w 7657158"/>
              <a:gd name="connsiteY10" fmla="*/ 6433518 h 6433552"/>
              <a:gd name="connsiteX0" fmla="*/ 7149875 w 7661310"/>
              <a:gd name="connsiteY0" fmla="*/ 6433518 h 6452113"/>
              <a:gd name="connsiteX1" fmla="*/ 6560587 w 7661310"/>
              <a:gd name="connsiteY1" fmla="*/ 6424418 h 6452113"/>
              <a:gd name="connsiteX2" fmla="*/ 995539 w 7661310"/>
              <a:gd name="connsiteY2" fmla="*/ 6393888 h 6452113"/>
              <a:gd name="connsiteX3" fmla="*/ 7757 w 7661310"/>
              <a:gd name="connsiteY3" fmla="*/ 6365104 h 6452113"/>
              <a:gd name="connsiteX4" fmla="*/ 49895 w 7661310"/>
              <a:gd name="connsiteY4" fmla="*/ 40219 h 6452113"/>
              <a:gd name="connsiteX5" fmla="*/ 241539 w 7661310"/>
              <a:gd name="connsiteY5" fmla="*/ 0 h 6452113"/>
              <a:gd name="connsiteX6" fmla="*/ 6439076 w 7661310"/>
              <a:gd name="connsiteY6" fmla="*/ 28166 h 6452113"/>
              <a:gd name="connsiteX7" fmla="*/ 7639227 w 7661310"/>
              <a:gd name="connsiteY7" fmla="*/ 58697 h 6452113"/>
              <a:gd name="connsiteX8" fmla="*/ 7589645 w 7661310"/>
              <a:gd name="connsiteY8" fmla="*/ 6366021 h 6452113"/>
              <a:gd name="connsiteX9" fmla="*/ 7402081 w 7661310"/>
              <a:gd name="connsiteY9" fmla="*/ 6430320 h 6452113"/>
              <a:gd name="connsiteX10" fmla="*/ 7149875 w 7661310"/>
              <a:gd name="connsiteY10" fmla="*/ 6433518 h 6452113"/>
              <a:gd name="connsiteX0" fmla="*/ 7149875 w 7657523"/>
              <a:gd name="connsiteY0" fmla="*/ 6433518 h 6452112"/>
              <a:gd name="connsiteX1" fmla="*/ 6560587 w 7657523"/>
              <a:gd name="connsiteY1" fmla="*/ 6424418 h 6452112"/>
              <a:gd name="connsiteX2" fmla="*/ 995539 w 7657523"/>
              <a:gd name="connsiteY2" fmla="*/ 6393888 h 6452112"/>
              <a:gd name="connsiteX3" fmla="*/ 7757 w 7657523"/>
              <a:gd name="connsiteY3" fmla="*/ 6365104 h 6452112"/>
              <a:gd name="connsiteX4" fmla="*/ 49895 w 7657523"/>
              <a:gd name="connsiteY4" fmla="*/ 40219 h 6452112"/>
              <a:gd name="connsiteX5" fmla="*/ 241539 w 7657523"/>
              <a:gd name="connsiteY5" fmla="*/ 0 h 6452112"/>
              <a:gd name="connsiteX6" fmla="*/ 6439076 w 7657523"/>
              <a:gd name="connsiteY6" fmla="*/ 28166 h 6452112"/>
              <a:gd name="connsiteX7" fmla="*/ 7639227 w 7657523"/>
              <a:gd name="connsiteY7" fmla="*/ 58697 h 6452112"/>
              <a:gd name="connsiteX8" fmla="*/ 7589645 w 7657523"/>
              <a:gd name="connsiteY8" fmla="*/ 6366021 h 6452112"/>
              <a:gd name="connsiteX9" fmla="*/ 7402081 w 7657523"/>
              <a:gd name="connsiteY9" fmla="*/ 6430320 h 6452112"/>
              <a:gd name="connsiteX10" fmla="*/ 7149875 w 7657523"/>
              <a:gd name="connsiteY10" fmla="*/ 6433518 h 6452112"/>
              <a:gd name="connsiteX0" fmla="*/ 7149875 w 7639227"/>
              <a:gd name="connsiteY0" fmla="*/ 6433518 h 6452112"/>
              <a:gd name="connsiteX1" fmla="*/ 6560587 w 7639227"/>
              <a:gd name="connsiteY1" fmla="*/ 6424418 h 6452112"/>
              <a:gd name="connsiteX2" fmla="*/ 995539 w 7639227"/>
              <a:gd name="connsiteY2" fmla="*/ 6393888 h 6452112"/>
              <a:gd name="connsiteX3" fmla="*/ 7757 w 7639227"/>
              <a:gd name="connsiteY3" fmla="*/ 6365104 h 6452112"/>
              <a:gd name="connsiteX4" fmla="*/ 49895 w 7639227"/>
              <a:gd name="connsiteY4" fmla="*/ 40219 h 6452112"/>
              <a:gd name="connsiteX5" fmla="*/ 241539 w 7639227"/>
              <a:gd name="connsiteY5" fmla="*/ 0 h 6452112"/>
              <a:gd name="connsiteX6" fmla="*/ 6439076 w 7639227"/>
              <a:gd name="connsiteY6" fmla="*/ 28166 h 6452112"/>
              <a:gd name="connsiteX7" fmla="*/ 7639227 w 7639227"/>
              <a:gd name="connsiteY7" fmla="*/ 58697 h 6452112"/>
              <a:gd name="connsiteX8" fmla="*/ 7589645 w 7639227"/>
              <a:gd name="connsiteY8" fmla="*/ 6366021 h 6452112"/>
              <a:gd name="connsiteX9" fmla="*/ 7402081 w 7639227"/>
              <a:gd name="connsiteY9" fmla="*/ 6430320 h 6452112"/>
              <a:gd name="connsiteX10" fmla="*/ 7149875 w 7639227"/>
              <a:gd name="connsiteY10" fmla="*/ 6433518 h 6452112"/>
              <a:gd name="connsiteX0" fmla="*/ 7149875 w 7641711"/>
              <a:gd name="connsiteY0" fmla="*/ 6433518 h 6473199"/>
              <a:gd name="connsiteX1" fmla="*/ 6560587 w 7641711"/>
              <a:gd name="connsiteY1" fmla="*/ 6424418 h 6473199"/>
              <a:gd name="connsiteX2" fmla="*/ 995539 w 7641711"/>
              <a:gd name="connsiteY2" fmla="*/ 6393888 h 6473199"/>
              <a:gd name="connsiteX3" fmla="*/ 7757 w 7641711"/>
              <a:gd name="connsiteY3" fmla="*/ 6365104 h 6473199"/>
              <a:gd name="connsiteX4" fmla="*/ 49895 w 7641711"/>
              <a:gd name="connsiteY4" fmla="*/ 40219 h 6473199"/>
              <a:gd name="connsiteX5" fmla="*/ 241539 w 7641711"/>
              <a:gd name="connsiteY5" fmla="*/ 0 h 6473199"/>
              <a:gd name="connsiteX6" fmla="*/ 6439076 w 7641711"/>
              <a:gd name="connsiteY6" fmla="*/ 28166 h 6473199"/>
              <a:gd name="connsiteX7" fmla="*/ 7639227 w 7641711"/>
              <a:gd name="connsiteY7" fmla="*/ 58697 h 6473199"/>
              <a:gd name="connsiteX8" fmla="*/ 7618786 w 7641711"/>
              <a:gd name="connsiteY8" fmla="*/ 6397885 h 6473199"/>
              <a:gd name="connsiteX9" fmla="*/ 7402081 w 7641711"/>
              <a:gd name="connsiteY9" fmla="*/ 6430320 h 6473199"/>
              <a:gd name="connsiteX10" fmla="*/ 7149875 w 7641711"/>
              <a:gd name="connsiteY10" fmla="*/ 6433518 h 6473199"/>
              <a:gd name="connsiteX0" fmla="*/ 7149875 w 7641711"/>
              <a:gd name="connsiteY0" fmla="*/ 6433518 h 6438168"/>
              <a:gd name="connsiteX1" fmla="*/ 6560587 w 7641711"/>
              <a:gd name="connsiteY1" fmla="*/ 6424418 h 6438168"/>
              <a:gd name="connsiteX2" fmla="*/ 995539 w 7641711"/>
              <a:gd name="connsiteY2" fmla="*/ 6393888 h 6438168"/>
              <a:gd name="connsiteX3" fmla="*/ 7757 w 7641711"/>
              <a:gd name="connsiteY3" fmla="*/ 6365104 h 6438168"/>
              <a:gd name="connsiteX4" fmla="*/ 49895 w 7641711"/>
              <a:gd name="connsiteY4" fmla="*/ 40219 h 6438168"/>
              <a:gd name="connsiteX5" fmla="*/ 241539 w 7641711"/>
              <a:gd name="connsiteY5" fmla="*/ 0 h 6438168"/>
              <a:gd name="connsiteX6" fmla="*/ 6439076 w 7641711"/>
              <a:gd name="connsiteY6" fmla="*/ 28166 h 6438168"/>
              <a:gd name="connsiteX7" fmla="*/ 7639227 w 7641711"/>
              <a:gd name="connsiteY7" fmla="*/ 58697 h 6438168"/>
              <a:gd name="connsiteX8" fmla="*/ 7618786 w 7641711"/>
              <a:gd name="connsiteY8" fmla="*/ 6397885 h 6438168"/>
              <a:gd name="connsiteX9" fmla="*/ 7402081 w 7641711"/>
              <a:gd name="connsiteY9" fmla="*/ 6430320 h 6438168"/>
              <a:gd name="connsiteX10" fmla="*/ 7149875 w 7641711"/>
              <a:gd name="connsiteY10" fmla="*/ 6433518 h 643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1711" h="6438168">
                <a:moveTo>
                  <a:pt x="7149875" y="6433518"/>
                </a:moveTo>
                <a:cubicBezTo>
                  <a:pt x="6975114" y="6433129"/>
                  <a:pt x="6756136" y="6429491"/>
                  <a:pt x="6560587" y="6424418"/>
                </a:cubicBezTo>
                <a:lnTo>
                  <a:pt x="995539" y="6393888"/>
                </a:lnTo>
                <a:lnTo>
                  <a:pt x="7757" y="6365104"/>
                </a:lnTo>
                <a:cubicBezTo>
                  <a:pt x="-20334" y="4216169"/>
                  <a:pt x="35849" y="2148514"/>
                  <a:pt x="49895" y="40219"/>
                </a:cubicBezTo>
                <a:lnTo>
                  <a:pt x="241539" y="0"/>
                </a:lnTo>
                <a:lnTo>
                  <a:pt x="6439076" y="28166"/>
                </a:lnTo>
                <a:cubicBezTo>
                  <a:pt x="6939139" y="58697"/>
                  <a:pt x="7296327" y="28165"/>
                  <a:pt x="7639227" y="58697"/>
                </a:cubicBezTo>
                <a:cubicBezTo>
                  <a:pt x="7638435" y="2070139"/>
                  <a:pt x="7653203" y="4107561"/>
                  <a:pt x="7618786" y="6397885"/>
                </a:cubicBezTo>
                <a:cubicBezTo>
                  <a:pt x="7625166" y="6478264"/>
                  <a:pt x="7566387" y="6409966"/>
                  <a:pt x="7402081" y="6430320"/>
                </a:cubicBezTo>
                <a:cubicBezTo>
                  <a:pt x="7343671" y="6432816"/>
                  <a:pt x="7254732" y="6433752"/>
                  <a:pt x="7149875" y="6433518"/>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1" name="Picture 1" descr="Could the chosen one smoke? || My Boy // Thomas Shelby - YouTube">
            <a:extLst>
              <a:ext uri="{FF2B5EF4-FFF2-40B4-BE49-F238E27FC236}">
                <a16:creationId xmlns:a16="http://schemas.microsoft.com/office/drawing/2014/main" id="{5277926A-0169-FAC8-85A6-4A8D29C0278D}"/>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tretch>
            <a:fillRect/>
          </a:stretch>
        </p:blipFill>
        <p:spPr bwMode="auto">
          <a:xfrm>
            <a:off x="1440323" y="801858"/>
            <a:ext cx="3842490" cy="3362179"/>
          </a:xfrm>
          <a:prstGeom prst="rect">
            <a:avLst/>
          </a:prstGeom>
          <a:noFill/>
          <a:extLst>
            <a:ext uri="{909E8E84-426E-40DD-AFC4-6F175D3DCCD1}">
              <a14:hiddenFill xmlns:a14="http://schemas.microsoft.com/office/drawing/2010/main">
                <a:solidFill>
                  <a:srgbClr val="FFFFFF"/>
                </a:solidFill>
              </a14:hiddenFill>
            </a:ext>
          </a:extLst>
        </p:spPr>
      </p:pic>
      <p:pic>
        <p:nvPicPr>
          <p:cNvPr id="2049" name="Picture 1" descr="A group of people sitting together&#10;&#10;Description automatically generated with low confidence">
            <a:extLst>
              <a:ext uri="{FF2B5EF4-FFF2-40B4-BE49-F238E27FC236}">
                <a16:creationId xmlns:a16="http://schemas.microsoft.com/office/drawing/2014/main" id="{97ECA41E-38AE-8A47-C0D0-0089F9CD4A48}"/>
              </a:ext>
            </a:extLst>
          </p:cNvPr>
          <p:cNvPicPr>
            <a:picLocks noGrp="1" noChangeAspect="1" noChangeArrowheads="1"/>
          </p:cNvPicPr>
          <p:nvPr>
            <p:ph idx="1"/>
          </p:nvPr>
        </p:nvPicPr>
        <p:blipFill>
          <a:blip r:embed="rId5" r:link="rId6">
            <a:extLst>
              <a:ext uri="{28A0092B-C50C-407E-A947-70E740481C1C}">
                <a14:useLocalDpi xmlns:a14="http://schemas.microsoft.com/office/drawing/2010/main" val="0"/>
              </a:ext>
            </a:extLst>
          </a:blip>
          <a:stretch>
            <a:fillRect/>
          </a:stretch>
        </p:blipFill>
        <p:spPr bwMode="auto">
          <a:xfrm>
            <a:off x="6642681" y="801858"/>
            <a:ext cx="4482905" cy="336217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ED9150EE-D9A3-9BC4-43E3-10D2DDD237F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B9851A1F-E066-F8F5-48A1-5808EC3308F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029424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6348F-B5BE-8BD6-479E-0DDCFA82C855}"/>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Scripture</a:t>
            </a:r>
          </a:p>
        </p:txBody>
      </p:sp>
      <p:sp>
        <p:nvSpPr>
          <p:cNvPr id="3" name="Content Placeholder 2">
            <a:extLst>
              <a:ext uri="{FF2B5EF4-FFF2-40B4-BE49-F238E27FC236}">
                <a16:creationId xmlns:a16="http://schemas.microsoft.com/office/drawing/2014/main" id="{AD4F9244-8D21-5A62-A5A5-1494E2C3C342}"/>
              </a:ext>
            </a:extLst>
          </p:cNvPr>
          <p:cNvSpPr>
            <a:spLocks noGrp="1"/>
          </p:cNvSpPr>
          <p:nvPr>
            <p:ph idx="1"/>
          </p:nvPr>
        </p:nvSpPr>
        <p:spPr/>
        <p:txBody>
          <a:bodyPr>
            <a:normAutofit lnSpcReduction="10000"/>
          </a:bodyPr>
          <a:lstStyle/>
          <a:p>
            <a:endPar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ctr"/>
            <a:r>
              <a:rPr lang="en-US" sz="2800" kern="100" baseline="30000" dirty="0">
                <a:solidFill>
                  <a:srgbClr val="000000"/>
                </a:solidFill>
                <a:latin typeface="Segoe UI" panose="020B0502040204020203" pitchFamily="34" charset="0"/>
                <a:ea typeface="Calibri" panose="020F0502020204030204" pitchFamily="34" charset="0"/>
                <a:cs typeface="Times New Roman" panose="02020603050405020304" pitchFamily="18" charset="0"/>
              </a:rPr>
              <a:t>John 11:7-16</a:t>
            </a:r>
          </a:p>
          <a:p>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7 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Then after this he said to the disciples, ‘Let us go to Judea again.’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8 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disciples said to him, ‘Rabbi, the Jews were just now trying to stone you, and are you going there again?’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9 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Jesus answered, ‘Are there not twelve hours of daylight? Those who walk during the day do not stumble, because they see the light of this world.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10 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But those who walk at night stumble, because the light is not in them.’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11 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After saying this, he told them, ‘Our friend Lazarus has fallen asleep, but I am going there to awaken him.’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12 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disciples said to him, ‘Lord, if he has fallen asleep, he will be all right.’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13 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Jesus, however, had been speaking about his death, but they thought that he was referring merely to sleep.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14 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Then Jesus told them plainly, ‘Lazarus is dead.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15 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For your sake I am glad I was not there, so that you may believe. But let us go to him.’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16 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Thomas, who was called the Twin,</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u="sng" kern="100" baseline="30000" dirty="0">
                <a:solidFill>
                  <a:srgbClr val="517E90"/>
                </a:solidFill>
                <a:effectLst/>
                <a:latin typeface="Segoe UI" panose="020B0502040204020203" pitchFamily="34" charset="0"/>
                <a:ea typeface="Calibri" panose="020F0502020204030204" pitchFamily="34" charset="0"/>
                <a:cs typeface="Times New Roman" panose="02020603050405020304" pitchFamily="18" charset="0"/>
                <a:hlinkClick r:id="rId3" tooltip="See footnote c"/>
              </a:rPr>
              <a:t>c</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said to his fellow-disciples, ‘Let us also go, that we may die with him.’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576043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9E7AE-7D9B-ACED-B471-D8DF6C44597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DD73632-0F3B-56B0-B07C-6D3A704E0303}"/>
              </a:ext>
            </a:extLst>
          </p:cNvPr>
          <p:cNvSpPr>
            <a:spLocks noGrp="1"/>
          </p:cNvSpPr>
          <p:nvPr>
            <p:ph idx="1"/>
          </p:nvPr>
        </p:nvSpPr>
        <p:spPr/>
        <p:txBody>
          <a:bodyPr/>
          <a:lstStyle/>
          <a:p>
            <a:pPr marL="0" marR="0"/>
            <a:endParaRPr lang="en-US" sz="1800" b="1" baseline="30000" dirty="0">
              <a:solidFill>
                <a:srgbClr val="000000"/>
              </a:solidFill>
              <a:effectLst/>
              <a:latin typeface="Segoe UI" panose="020B0502040204020203" pitchFamily="34" charset="0"/>
              <a:ea typeface="Times New Roman" panose="02020603050405020304" pitchFamily="18" charset="0"/>
            </a:endParaRPr>
          </a:p>
          <a:p>
            <a:pPr marL="0" marR="0" algn="ctr"/>
            <a:r>
              <a:rPr lang="en-US" sz="2800" baseline="30000" dirty="0">
                <a:solidFill>
                  <a:srgbClr val="000000"/>
                </a:solidFill>
                <a:latin typeface="Segoe UI" panose="020B0502040204020203" pitchFamily="34" charset="0"/>
                <a:ea typeface="Times New Roman" panose="02020603050405020304" pitchFamily="18" charset="0"/>
              </a:rPr>
              <a:t>John 20:24-29</a:t>
            </a:r>
          </a:p>
          <a:p>
            <a:pPr marL="0" marR="0"/>
            <a:r>
              <a:rPr lang="en-US" sz="1800" b="1" baseline="30000" dirty="0">
                <a:solidFill>
                  <a:srgbClr val="000000"/>
                </a:solidFill>
                <a:effectLst/>
                <a:latin typeface="Segoe UI" panose="020B0502040204020203" pitchFamily="34" charset="0"/>
                <a:ea typeface="Times New Roman" panose="02020603050405020304" pitchFamily="18" charset="0"/>
              </a:rPr>
              <a:t>24 </a:t>
            </a:r>
            <a:r>
              <a:rPr lang="en-US" sz="1800" b="1" dirty="0">
                <a:solidFill>
                  <a:srgbClr val="000000"/>
                </a:solidFill>
                <a:effectLst/>
                <a:latin typeface="Segoe UI" panose="020B0502040204020203" pitchFamily="34" charset="0"/>
                <a:ea typeface="Times New Roman" panose="02020603050405020304" pitchFamily="18" charset="0"/>
              </a:rPr>
              <a:t>But Thomas (who was called the Twin</a:t>
            </a:r>
            <a:r>
              <a:rPr lang="en-US" sz="1800" b="1" baseline="30000" dirty="0">
                <a:solidFill>
                  <a:srgbClr val="000000"/>
                </a:solidFill>
                <a:effectLst/>
                <a:latin typeface="Segoe UI" panose="020B0502040204020203" pitchFamily="34" charset="0"/>
                <a:ea typeface="Times New Roman" panose="02020603050405020304" pitchFamily="18" charset="0"/>
              </a:rPr>
              <a:t>[</a:t>
            </a:r>
            <a:r>
              <a:rPr lang="en-US" sz="1800" b="1" u="sng" baseline="30000" dirty="0">
                <a:solidFill>
                  <a:srgbClr val="517E90"/>
                </a:solidFill>
                <a:effectLst/>
                <a:latin typeface="Segoe UI" panose="020B0502040204020203" pitchFamily="34" charset="0"/>
                <a:ea typeface="Times New Roman" panose="02020603050405020304" pitchFamily="18" charset="0"/>
                <a:hlinkClick r:id="rId2" tooltip="See footnote a"/>
              </a:rPr>
              <a:t>a</a:t>
            </a:r>
            <a:r>
              <a:rPr lang="en-US" sz="1800" b="1" baseline="30000" dirty="0">
                <a:solidFill>
                  <a:srgbClr val="000000"/>
                </a:solidFill>
                <a:effectLst/>
                <a:latin typeface="Segoe UI" panose="020B0502040204020203" pitchFamily="34" charset="0"/>
                <a:ea typeface="Times New Roman" panose="02020603050405020304" pitchFamily="18" charset="0"/>
              </a:rPr>
              <a:t>]</a:t>
            </a:r>
            <a:r>
              <a:rPr lang="en-US" sz="1800" b="1" dirty="0">
                <a:solidFill>
                  <a:srgbClr val="000000"/>
                </a:solidFill>
                <a:effectLst/>
                <a:latin typeface="Segoe UI" panose="020B0502040204020203" pitchFamily="34" charset="0"/>
                <a:ea typeface="Times New Roman" panose="02020603050405020304" pitchFamily="18" charset="0"/>
              </a:rPr>
              <a:t>), one of the twelve, was not with them when Jesus came. </a:t>
            </a:r>
            <a:r>
              <a:rPr lang="en-US" sz="1800" b="1" baseline="30000" dirty="0">
                <a:solidFill>
                  <a:srgbClr val="000000"/>
                </a:solidFill>
                <a:effectLst/>
                <a:latin typeface="Segoe UI" panose="020B0502040204020203" pitchFamily="34" charset="0"/>
                <a:ea typeface="Times New Roman" panose="02020603050405020304" pitchFamily="18" charset="0"/>
              </a:rPr>
              <a:t>25 </a:t>
            </a:r>
            <a:r>
              <a:rPr lang="en-US" sz="1800" b="1" dirty="0">
                <a:solidFill>
                  <a:srgbClr val="000000"/>
                </a:solidFill>
                <a:effectLst/>
                <a:latin typeface="Segoe UI" panose="020B0502040204020203" pitchFamily="34" charset="0"/>
                <a:ea typeface="Times New Roman" panose="02020603050405020304" pitchFamily="18" charset="0"/>
              </a:rPr>
              <a:t>So the other disciples told him, ‘We have seen the Lord.’ But he said to them, ‘Unless I see the mark of the nails in his hands, and put my finger in the mark of the nails and my hand in his side, I will not believe.’</a:t>
            </a:r>
            <a:endParaRPr lang="en-US" sz="1800" dirty="0">
              <a:effectLst/>
              <a:latin typeface="Times New Roman" panose="02020603050405020304" pitchFamily="18" charset="0"/>
              <a:ea typeface="Times New Roman" panose="02020603050405020304" pitchFamily="18" charset="0"/>
            </a:endParaRPr>
          </a:p>
          <a:p>
            <a:pPr marL="0" marR="0"/>
            <a:r>
              <a:rPr lang="en-US" sz="1800" b="1" baseline="30000" dirty="0">
                <a:solidFill>
                  <a:srgbClr val="000000"/>
                </a:solidFill>
                <a:effectLst/>
                <a:latin typeface="Segoe UI" panose="020B0502040204020203" pitchFamily="34" charset="0"/>
                <a:ea typeface="Times New Roman" panose="02020603050405020304" pitchFamily="18" charset="0"/>
              </a:rPr>
              <a:t>26 </a:t>
            </a:r>
            <a:r>
              <a:rPr lang="en-US" sz="1800" b="1" dirty="0">
                <a:solidFill>
                  <a:srgbClr val="000000"/>
                </a:solidFill>
                <a:effectLst/>
                <a:latin typeface="Segoe UI" panose="020B0502040204020203" pitchFamily="34" charset="0"/>
                <a:ea typeface="Times New Roman" panose="02020603050405020304" pitchFamily="18" charset="0"/>
              </a:rPr>
              <a:t>A week later his disciples were again in the house, and Thomas was with them. Although the doors were shut, Jesus came and stood among them and said, ‘Peace be with you.’ </a:t>
            </a:r>
            <a:r>
              <a:rPr lang="en-US" sz="1800" b="1" baseline="30000" dirty="0">
                <a:solidFill>
                  <a:srgbClr val="000000"/>
                </a:solidFill>
                <a:effectLst/>
                <a:latin typeface="Segoe UI" panose="020B0502040204020203" pitchFamily="34" charset="0"/>
                <a:ea typeface="Times New Roman" panose="02020603050405020304" pitchFamily="18" charset="0"/>
              </a:rPr>
              <a:t>27 </a:t>
            </a:r>
            <a:r>
              <a:rPr lang="en-US" sz="1800" b="1" dirty="0">
                <a:solidFill>
                  <a:srgbClr val="000000"/>
                </a:solidFill>
                <a:effectLst/>
                <a:latin typeface="Segoe UI" panose="020B0502040204020203" pitchFamily="34" charset="0"/>
                <a:ea typeface="Times New Roman" panose="02020603050405020304" pitchFamily="18" charset="0"/>
              </a:rPr>
              <a:t>Then he said to Thomas, ‘Put your finger here and see my hands. Reach out your hand and put it in my side. Do not doubt but believe.’ </a:t>
            </a:r>
            <a:r>
              <a:rPr lang="en-US" sz="1800" b="1" baseline="30000" dirty="0">
                <a:solidFill>
                  <a:srgbClr val="000000"/>
                </a:solidFill>
                <a:effectLst/>
                <a:latin typeface="Segoe UI" panose="020B0502040204020203" pitchFamily="34" charset="0"/>
                <a:ea typeface="Times New Roman" panose="02020603050405020304" pitchFamily="18" charset="0"/>
              </a:rPr>
              <a:t>28 </a:t>
            </a:r>
            <a:r>
              <a:rPr lang="en-US" sz="1800" b="1" dirty="0">
                <a:solidFill>
                  <a:srgbClr val="000000"/>
                </a:solidFill>
                <a:effectLst/>
                <a:latin typeface="Segoe UI" panose="020B0502040204020203" pitchFamily="34" charset="0"/>
                <a:ea typeface="Times New Roman" panose="02020603050405020304" pitchFamily="18" charset="0"/>
              </a:rPr>
              <a:t>Thomas answered him, ‘My Lord and my God!’ </a:t>
            </a:r>
            <a:r>
              <a:rPr lang="en-US" sz="1800" b="1" baseline="30000" dirty="0">
                <a:solidFill>
                  <a:srgbClr val="000000"/>
                </a:solidFill>
                <a:effectLst/>
                <a:latin typeface="Segoe UI" panose="020B0502040204020203" pitchFamily="34" charset="0"/>
                <a:ea typeface="Times New Roman" panose="02020603050405020304" pitchFamily="18" charset="0"/>
              </a:rPr>
              <a:t>29 </a:t>
            </a:r>
            <a:r>
              <a:rPr lang="en-US" sz="1800" b="1" dirty="0">
                <a:solidFill>
                  <a:srgbClr val="000000"/>
                </a:solidFill>
                <a:effectLst/>
                <a:latin typeface="Segoe UI" panose="020B0502040204020203" pitchFamily="34" charset="0"/>
                <a:ea typeface="Times New Roman" panose="02020603050405020304" pitchFamily="18" charset="0"/>
              </a:rPr>
              <a:t>Jesus said to him, ‘Have you believed because you have seen me? Blessed are those who have not seen and yet have come to believe.’</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16649939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57B78-7EF7-6C18-3540-13AB2F001AB8}"/>
              </a:ext>
            </a:extLst>
          </p:cNvPr>
          <p:cNvSpPr>
            <a:spLocks noGrp="1"/>
          </p:cNvSpPr>
          <p:nvPr>
            <p:ph type="title"/>
          </p:nvPr>
        </p:nvSpPr>
        <p:spPr/>
        <p:txBody>
          <a:bodyPr>
            <a:normAutofit fontScale="90000"/>
          </a:bodyPr>
          <a:lstStyle/>
          <a:p>
            <a:r>
              <a:rPr lang="en-US" dirty="0">
                <a:solidFill>
                  <a:srgbClr val="7030A0"/>
                </a:solidFill>
                <a:latin typeface="Cooper Black" panose="0208090404030B020404" pitchFamily="18" charset="77"/>
              </a:rPr>
              <a:t>Things to Consider and Tradition</a:t>
            </a:r>
          </a:p>
        </p:txBody>
      </p:sp>
      <p:sp>
        <p:nvSpPr>
          <p:cNvPr id="3" name="Content Placeholder 2">
            <a:extLst>
              <a:ext uri="{FF2B5EF4-FFF2-40B4-BE49-F238E27FC236}">
                <a16:creationId xmlns:a16="http://schemas.microsoft.com/office/drawing/2014/main" id="{02BAD07A-3BD9-17F5-C565-F44F15165FA6}"/>
              </a:ext>
            </a:extLst>
          </p:cNvPr>
          <p:cNvSpPr>
            <a:spLocks noGrp="1"/>
          </p:cNvSpPr>
          <p:nvPr>
            <p:ph idx="1"/>
          </p:nvPr>
        </p:nvSpPr>
        <p:spPr/>
        <p:txBody>
          <a:bodyPr>
            <a:normAutofit/>
          </a:bodyPr>
          <a:lstStyle/>
          <a:p>
            <a:pPr marL="342900" indent="-342900">
              <a:buFont typeface="Arial" panose="020B0604020202020204" pitchFamily="34" charset="0"/>
              <a:buChar char="•"/>
            </a:pPr>
            <a:endParaRPr lang="en-US" sz="2400" dirty="0">
              <a:latin typeface="Cooper Black" panose="0208090404030B020404" pitchFamily="18" charset="77"/>
            </a:endParaRPr>
          </a:p>
          <a:p>
            <a:pPr marL="342900" indent="-342900">
              <a:buFont typeface="Arial" panose="020B0604020202020204" pitchFamily="34" charset="0"/>
              <a:buChar char="•"/>
            </a:pPr>
            <a:r>
              <a:rPr lang="en-US" sz="2400" dirty="0">
                <a:latin typeface="Cooper Black" panose="0208090404030B020404" pitchFamily="18" charset="77"/>
              </a:rPr>
              <a:t>Not the writer of the Gospel of Thomas</a:t>
            </a:r>
          </a:p>
          <a:p>
            <a:pPr marL="342900" indent="-342900">
              <a:buFont typeface="Arial" panose="020B0604020202020204" pitchFamily="34" charset="0"/>
              <a:buChar char="•"/>
            </a:pPr>
            <a:r>
              <a:rPr lang="en-US" sz="2400" dirty="0">
                <a:latin typeface="Cooper Black" panose="0208090404030B020404" pitchFamily="18" charset="77"/>
              </a:rPr>
              <a:t>The text about the post resurrection appearance is always used in worship the Sunday after Easter</a:t>
            </a:r>
          </a:p>
          <a:p>
            <a:pPr marL="342900" indent="-342900">
              <a:buFont typeface="Arial" panose="020B0604020202020204" pitchFamily="34" charset="0"/>
              <a:buChar char="•"/>
            </a:pPr>
            <a:r>
              <a:rPr lang="en-US" sz="2400" dirty="0">
                <a:latin typeface="Cooper Black" panose="0208090404030B020404" pitchFamily="18" charset="77"/>
              </a:rPr>
              <a:t>Little is known about Thomas after the Ascension</a:t>
            </a:r>
          </a:p>
          <a:p>
            <a:pPr marL="342900" indent="-342900">
              <a:buFont typeface="Arial" panose="020B0604020202020204" pitchFamily="34" charset="0"/>
              <a:buChar char="•"/>
            </a:pPr>
            <a:r>
              <a:rPr lang="en-US" sz="2400" dirty="0">
                <a:latin typeface="Cooper Black" panose="0208090404030B020404" pitchFamily="18" charset="77"/>
              </a:rPr>
              <a:t>Thomas traveled to India and established many churches and is known as the patron saint of India</a:t>
            </a:r>
          </a:p>
        </p:txBody>
      </p:sp>
    </p:spTree>
    <p:extLst>
      <p:ext uri="{BB962C8B-B14F-4D97-AF65-F5344CB8AC3E}">
        <p14:creationId xmlns:p14="http://schemas.microsoft.com/office/powerpoint/2010/main" val="405997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4" name="Rectangle 13">
            <a:extLst>
              <a:ext uri="{FF2B5EF4-FFF2-40B4-BE49-F238E27FC236}">
                <a16:creationId xmlns:a16="http://schemas.microsoft.com/office/drawing/2014/main" id="{7FB5426F-482B-4074-A203-9F2C2BEB0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0086" y="335066"/>
            <a:ext cx="7441203" cy="60136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7F160B5-A1CE-4576-8323-263FB7D1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9246" y="762711"/>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BC84F13-C351-362F-30C8-1B2268B74809}"/>
              </a:ext>
            </a:extLst>
          </p:cNvPr>
          <p:cNvSpPr>
            <a:spLocks noGrp="1"/>
          </p:cNvSpPr>
          <p:nvPr>
            <p:ph type="title"/>
          </p:nvPr>
        </p:nvSpPr>
        <p:spPr>
          <a:xfrm>
            <a:off x="8151549" y="1407381"/>
            <a:ext cx="3330106" cy="2904121"/>
          </a:xfrm>
        </p:spPr>
        <p:txBody>
          <a:bodyPr vert="horz" lIns="91440" tIns="45720" rIns="91440" bIns="45720" rtlCol="0" anchor="ctr">
            <a:normAutofit/>
          </a:bodyPr>
          <a:lstStyle/>
          <a:p>
            <a:pPr algn="ctr"/>
            <a:r>
              <a:rPr lang="en-US" b="0" dirty="0">
                <a:solidFill>
                  <a:srgbClr val="7030A0"/>
                </a:solidFill>
                <a:latin typeface="Cooper Black" panose="0208090404030B020404" pitchFamily="18" charset="77"/>
              </a:rPr>
              <a:t>Phoebe</a:t>
            </a:r>
          </a:p>
        </p:txBody>
      </p:sp>
      <p:pic>
        <p:nvPicPr>
          <p:cNvPr id="5" name="Content Placeholder 4" descr="A picture containing text&#10;&#10;Description automatically generated">
            <a:extLst>
              <a:ext uri="{FF2B5EF4-FFF2-40B4-BE49-F238E27FC236}">
                <a16:creationId xmlns:a16="http://schemas.microsoft.com/office/drawing/2014/main" id="{F3EB77B2-DBA0-1717-5C07-AAC706600C72}"/>
              </a:ext>
            </a:extLst>
          </p:cNvPr>
          <p:cNvPicPr>
            <a:picLocks noGrp="1" noChangeAspect="1"/>
          </p:cNvPicPr>
          <p:nvPr>
            <p:ph idx="1"/>
          </p:nvPr>
        </p:nvPicPr>
        <p:blipFill>
          <a:blip r:embed="rId3"/>
          <a:stretch>
            <a:fillRect/>
          </a:stretch>
        </p:blipFill>
        <p:spPr>
          <a:xfrm>
            <a:off x="986905" y="597925"/>
            <a:ext cx="6364129" cy="5425420"/>
          </a:xfrm>
          <a:prstGeom prst="rect">
            <a:avLst/>
          </a:prstGeom>
        </p:spPr>
      </p:pic>
      <p:sp>
        <p:nvSpPr>
          <p:cNvPr id="20" name="Freeform: Shape 19">
            <a:extLst>
              <a:ext uri="{FF2B5EF4-FFF2-40B4-BE49-F238E27FC236}">
                <a16:creationId xmlns:a16="http://schemas.microsoft.com/office/drawing/2014/main" id="{33366780-B46E-437C-812E-406B7500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7663" y="782008"/>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7314050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242BE-B7DB-E630-8235-2A69249BCDA2}"/>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Scripture</a:t>
            </a:r>
          </a:p>
        </p:txBody>
      </p:sp>
      <p:sp>
        <p:nvSpPr>
          <p:cNvPr id="3" name="Content Placeholder 2">
            <a:extLst>
              <a:ext uri="{FF2B5EF4-FFF2-40B4-BE49-F238E27FC236}">
                <a16:creationId xmlns:a16="http://schemas.microsoft.com/office/drawing/2014/main" id="{6FED9811-38B2-5605-A2BF-6E6C9B0608F8}"/>
              </a:ext>
            </a:extLst>
          </p:cNvPr>
          <p:cNvSpPr>
            <a:spLocks noGrp="1"/>
          </p:cNvSpPr>
          <p:nvPr>
            <p:ph idx="1"/>
          </p:nvPr>
        </p:nvSpPr>
        <p:spPr/>
        <p:txBody>
          <a:bodyPr>
            <a:normAutofit/>
          </a:bodyPr>
          <a:lstStyle/>
          <a:p>
            <a:r>
              <a:rPr lang="en-US" sz="2800" dirty="0">
                <a:latin typeface="Cooper Black" panose="0208090404030B020404" pitchFamily="18" charset="77"/>
              </a:rPr>
              <a:t>Romans 16:1-3</a:t>
            </a:r>
          </a:p>
          <a:p>
            <a:endParaRPr lang="en-US" sz="2800" dirty="0">
              <a:latin typeface="Cooper Black" panose="0208090404030B020404" pitchFamily="18" charset="77"/>
            </a:endParaRPr>
          </a:p>
          <a:p>
            <a:r>
              <a:rPr lang="en-US" sz="2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16 I commend to you our</a:t>
            </a:r>
            <a:r>
              <a:rPr lang="en-US" sz="2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 sister </a:t>
            </a:r>
            <a:r>
              <a:rPr lang="en-US" sz="2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Phoebe, a </a:t>
            </a:r>
            <a:r>
              <a:rPr lang="en-US" sz="2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deacon</a:t>
            </a:r>
            <a:r>
              <a:rPr lang="en-US" sz="2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2800" b="1" u="sng" kern="100" baseline="30000" dirty="0">
                <a:solidFill>
                  <a:srgbClr val="517E90"/>
                </a:solidFill>
                <a:effectLst/>
                <a:latin typeface="Segoe UI" panose="020B0502040204020203" pitchFamily="34" charset="0"/>
                <a:ea typeface="Calibri" panose="020F0502020204030204" pitchFamily="34" charset="0"/>
                <a:cs typeface="Times New Roman" panose="02020603050405020304" pitchFamily="18" charset="0"/>
                <a:hlinkClick r:id="rId2" tooltip="See footnote a"/>
              </a:rPr>
              <a:t>a</a:t>
            </a:r>
            <a:r>
              <a:rPr lang="en-US" sz="2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2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of the church at </a:t>
            </a:r>
            <a:r>
              <a:rPr lang="en-US" sz="2800" b="1" kern="100" dirty="0" err="1">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Cenchreae</a:t>
            </a:r>
            <a:r>
              <a:rPr lang="en-US" sz="2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2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2 </a:t>
            </a:r>
            <a:r>
              <a:rPr lang="en-US" sz="2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so that you may welcome her in the Lord as is fitting for the saints, and help her in whatever she may require from you, for she has been a</a:t>
            </a:r>
            <a:r>
              <a:rPr lang="en-US" sz="2800" b="1" kern="100" dirty="0">
                <a:solidFill>
                  <a:srgbClr val="FF0000"/>
                </a:solidFill>
                <a:effectLst/>
                <a:latin typeface="Segoe UI" panose="020B0502040204020203" pitchFamily="34" charset="0"/>
                <a:ea typeface="Calibri" panose="020F0502020204030204" pitchFamily="34" charset="0"/>
                <a:cs typeface="Times New Roman" panose="02020603050405020304" pitchFamily="18" charset="0"/>
              </a:rPr>
              <a:t> benefactor </a:t>
            </a:r>
            <a:r>
              <a:rPr lang="en-US" sz="2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of many and of myself as well.</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latin typeface="Cooper Black" panose="0208090404030B020404" pitchFamily="18" charset="77"/>
            </a:endParaRPr>
          </a:p>
        </p:txBody>
      </p:sp>
    </p:spTree>
    <p:extLst>
      <p:ext uri="{BB962C8B-B14F-4D97-AF65-F5344CB8AC3E}">
        <p14:creationId xmlns:p14="http://schemas.microsoft.com/office/powerpoint/2010/main" val="1276876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078" name="Freeform: Shape 3077">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3080" name="Freeform: Shape 3079">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3082" name="Rectangle 3081">
            <a:extLst>
              <a:ext uri="{FF2B5EF4-FFF2-40B4-BE49-F238E27FC236}">
                <a16:creationId xmlns:a16="http://schemas.microsoft.com/office/drawing/2014/main" id="{7FB5426F-482B-4074-A203-9F2C2BEB0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4" name="Freeform: Shape 3083">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0086" y="335066"/>
            <a:ext cx="7441203" cy="60136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86" name="Freeform: Shape 3085">
            <a:extLst>
              <a:ext uri="{FF2B5EF4-FFF2-40B4-BE49-F238E27FC236}">
                <a16:creationId xmlns:a16="http://schemas.microsoft.com/office/drawing/2014/main" id="{A7F160B5-A1CE-4576-8323-263FB7D1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9246" y="762711"/>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5205E03-6793-53BB-1594-064B265DAFDE}"/>
              </a:ext>
            </a:extLst>
          </p:cNvPr>
          <p:cNvSpPr>
            <a:spLocks noGrp="1"/>
          </p:cNvSpPr>
          <p:nvPr>
            <p:ph type="title"/>
          </p:nvPr>
        </p:nvSpPr>
        <p:spPr>
          <a:xfrm>
            <a:off x="8151549" y="1407381"/>
            <a:ext cx="3330106" cy="2904121"/>
          </a:xfrm>
        </p:spPr>
        <p:txBody>
          <a:bodyPr vert="horz" lIns="91440" tIns="45720" rIns="91440" bIns="45720" rtlCol="0" anchor="ctr">
            <a:normAutofit fontScale="90000"/>
          </a:bodyPr>
          <a:lstStyle/>
          <a:p>
            <a:pPr algn="ctr"/>
            <a:r>
              <a:rPr lang="en-US" b="0" dirty="0">
                <a:solidFill>
                  <a:srgbClr val="7030A0"/>
                </a:solidFill>
                <a:latin typeface="Cooper Black" panose="0208090404030B020404" pitchFamily="18" charset="77"/>
              </a:rPr>
              <a:t>NO! NO! and </a:t>
            </a:r>
            <a:br>
              <a:rPr lang="en-US" b="0" dirty="0">
                <a:solidFill>
                  <a:srgbClr val="7030A0"/>
                </a:solidFill>
                <a:latin typeface="Cooper Black" panose="0208090404030B020404" pitchFamily="18" charset="77"/>
              </a:rPr>
            </a:br>
            <a:r>
              <a:rPr lang="en-US" b="0" dirty="0">
                <a:solidFill>
                  <a:srgbClr val="7030A0"/>
                </a:solidFill>
                <a:latin typeface="Cooper Black" panose="0208090404030B020404" pitchFamily="18" charset="77"/>
              </a:rPr>
              <a:t>NO!</a:t>
            </a:r>
            <a:br>
              <a:rPr lang="en-US" b="0" dirty="0">
                <a:solidFill>
                  <a:srgbClr val="7030A0"/>
                </a:solidFill>
                <a:latin typeface="Cooper Black" panose="0208090404030B020404" pitchFamily="18" charset="77"/>
              </a:rPr>
            </a:br>
            <a:r>
              <a:rPr lang="en-US" sz="1800" b="0" dirty="0">
                <a:solidFill>
                  <a:srgbClr val="7030A0"/>
                </a:solidFill>
                <a:latin typeface="Cooper Black" panose="0208090404030B020404" pitchFamily="18" charset="77"/>
              </a:rPr>
              <a:t>There’s no Greek feminine for deacon. Phoebe was a deacon, not a deaconess. </a:t>
            </a:r>
            <a:endParaRPr lang="en-US" b="0" dirty="0">
              <a:solidFill>
                <a:srgbClr val="7030A0"/>
              </a:solidFill>
              <a:latin typeface="Cooper Black" panose="0208090404030B020404" pitchFamily="18" charset="77"/>
            </a:endParaRPr>
          </a:p>
        </p:txBody>
      </p:sp>
      <p:pic>
        <p:nvPicPr>
          <p:cNvPr id="3073" name="Picture 1" descr="Women in the Bible, Phoebe – St. Mark's Parish Church, Stirling">
            <a:extLst>
              <a:ext uri="{FF2B5EF4-FFF2-40B4-BE49-F238E27FC236}">
                <a16:creationId xmlns:a16="http://schemas.microsoft.com/office/drawing/2014/main" id="{EC3824F1-8DC5-AE4B-8EA3-486BBE4EB5B6}"/>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710344" y="777192"/>
            <a:ext cx="6917251" cy="5066886"/>
          </a:xfrm>
          <a:prstGeom prst="rect">
            <a:avLst/>
          </a:prstGeom>
          <a:noFill/>
          <a:extLst>
            <a:ext uri="{909E8E84-426E-40DD-AFC4-6F175D3DCCD1}">
              <a14:hiddenFill xmlns:a14="http://schemas.microsoft.com/office/drawing/2010/main">
                <a:solidFill>
                  <a:srgbClr val="FFFFFF"/>
                </a:solidFill>
              </a14:hiddenFill>
            </a:ext>
          </a:extLst>
        </p:spPr>
      </p:pic>
      <p:sp>
        <p:nvSpPr>
          <p:cNvPr id="3088" name="Freeform: Shape 3087">
            <a:extLst>
              <a:ext uri="{FF2B5EF4-FFF2-40B4-BE49-F238E27FC236}">
                <a16:creationId xmlns:a16="http://schemas.microsoft.com/office/drawing/2014/main" id="{33366780-B46E-437C-812E-406B7500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7663" y="782008"/>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noFill/>
          <a:ln w="19050" cap="flat">
            <a:solidFill>
              <a:schemeClr val="tx1"/>
            </a:solidFill>
            <a:prstDash val="solid"/>
            <a:miter/>
          </a:ln>
        </p:spPr>
        <p:txBody>
          <a:bodyPr rtlCol="0" anchor="ctr"/>
          <a:lstStyle/>
          <a:p>
            <a:endParaRPr lang="en-US"/>
          </a:p>
        </p:txBody>
      </p:sp>
      <p:sp>
        <p:nvSpPr>
          <p:cNvPr id="4" name="Rectangle 2">
            <a:extLst>
              <a:ext uri="{FF2B5EF4-FFF2-40B4-BE49-F238E27FC236}">
                <a16:creationId xmlns:a16="http://schemas.microsoft.com/office/drawing/2014/main" id="{9A329A2B-0A05-BFF9-A9BC-0DC83DE7F57B}"/>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315762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200EB-90F6-8B8A-1524-10E0B2BDDF0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3541F34-D9EE-4551-FFEA-D65508E1D4D4}"/>
              </a:ext>
            </a:extLst>
          </p:cNvPr>
          <p:cNvSpPr>
            <a:spLocks noGrp="1"/>
          </p:cNvSpPr>
          <p:nvPr>
            <p:ph idx="1"/>
          </p:nvPr>
        </p:nvSpPr>
        <p:spPr/>
        <p:txBody>
          <a:bodyPr>
            <a:normAutofit lnSpcReduction="10000"/>
          </a:bodyPr>
          <a:lstStyle/>
          <a:p>
            <a:pPr algn="ctr"/>
            <a:r>
              <a:rPr lang="en-US" sz="2400" dirty="0">
                <a:latin typeface="Cooper Black" panose="0208090404030B020404" pitchFamily="18" charset="77"/>
              </a:rPr>
              <a:t>SISTER  </a:t>
            </a:r>
          </a:p>
          <a:p>
            <a:pPr algn="ctr"/>
            <a:r>
              <a:rPr lang="en-US" sz="2400" dirty="0">
                <a:solidFill>
                  <a:srgbClr val="7030A0"/>
                </a:solidFill>
                <a:latin typeface="Cooper Black" panose="0208090404030B020404" pitchFamily="18" charset="77"/>
              </a:rPr>
              <a:t>(Paul’s personal relationship to Phoebe.)</a:t>
            </a:r>
          </a:p>
          <a:p>
            <a:pPr algn="ctr"/>
            <a:r>
              <a:rPr lang="en-US" sz="2400" dirty="0">
                <a:latin typeface="Cooper Black" panose="0208090404030B020404" pitchFamily="18" charset="77"/>
              </a:rPr>
              <a:t>DEACON</a:t>
            </a:r>
          </a:p>
          <a:p>
            <a:pPr algn="ctr"/>
            <a:r>
              <a:rPr lang="en-US" sz="2400" dirty="0">
                <a:solidFill>
                  <a:srgbClr val="7030A0"/>
                </a:solidFill>
                <a:latin typeface="Cooper Black" panose="0208090404030B020404" pitchFamily="18" charset="77"/>
              </a:rPr>
              <a:t>(Phoebe’s leadership responsibility for the church in </a:t>
            </a:r>
            <a:r>
              <a:rPr lang="en-US" sz="2400" dirty="0" err="1">
                <a:solidFill>
                  <a:srgbClr val="7030A0"/>
                </a:solidFill>
                <a:latin typeface="Cooper Black" panose="0208090404030B020404" pitchFamily="18" charset="77"/>
              </a:rPr>
              <a:t>Cenchreae</a:t>
            </a:r>
            <a:r>
              <a:rPr lang="en-US" sz="2400" dirty="0">
                <a:solidFill>
                  <a:srgbClr val="7030A0"/>
                </a:solidFill>
                <a:latin typeface="Cooper Black" panose="0208090404030B020404" pitchFamily="18" charset="77"/>
              </a:rPr>
              <a:t>, likely a house church, a minister, church official serving the people)</a:t>
            </a:r>
          </a:p>
          <a:p>
            <a:pPr algn="ctr"/>
            <a:r>
              <a:rPr lang="en-US" sz="2400" dirty="0">
                <a:latin typeface="Cooper Black" panose="0208090404030B020404" pitchFamily="18" charset="77"/>
              </a:rPr>
              <a:t>BENEFACTOR</a:t>
            </a:r>
          </a:p>
          <a:p>
            <a:pPr algn="ctr"/>
            <a:r>
              <a:rPr lang="en-US" sz="2400" dirty="0">
                <a:solidFill>
                  <a:srgbClr val="7030A0"/>
                </a:solidFill>
                <a:latin typeface="Cooper Black" panose="0208090404030B020404" pitchFamily="18" charset="77"/>
              </a:rPr>
              <a:t>(Patron, protector, guardian, of means to support others financially)</a:t>
            </a:r>
          </a:p>
          <a:p>
            <a:pPr algn="ctr"/>
            <a:endParaRPr lang="en-US" sz="2400" dirty="0">
              <a:latin typeface="Cooper Black" panose="0208090404030B020404" pitchFamily="18" charset="77"/>
            </a:endParaRPr>
          </a:p>
          <a:p>
            <a:pPr algn="ctr"/>
            <a:endParaRPr lang="en-US" sz="2000" dirty="0">
              <a:latin typeface="Cooper Black" panose="0208090404030B020404" pitchFamily="18" charset="77"/>
            </a:endParaRPr>
          </a:p>
          <a:p>
            <a:pPr algn="ctr"/>
            <a:endParaRPr lang="en-US" sz="2400" dirty="0">
              <a:latin typeface="Cooper Black" panose="0208090404030B020404" pitchFamily="18" charset="77"/>
            </a:endParaRPr>
          </a:p>
          <a:p>
            <a:pPr algn="ctr"/>
            <a:endParaRPr lang="en-US" dirty="0">
              <a:latin typeface="Cooper Black" panose="0208090404030B020404" pitchFamily="18" charset="77"/>
            </a:endParaRPr>
          </a:p>
          <a:p>
            <a:pPr algn="ctr"/>
            <a:endParaRPr lang="en-US" dirty="0">
              <a:latin typeface="Cooper Black" panose="0208090404030B020404" pitchFamily="18" charset="77"/>
            </a:endParaRPr>
          </a:p>
        </p:txBody>
      </p:sp>
    </p:spTree>
    <p:extLst>
      <p:ext uri="{BB962C8B-B14F-4D97-AF65-F5344CB8AC3E}">
        <p14:creationId xmlns:p14="http://schemas.microsoft.com/office/powerpoint/2010/main" val="670074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D30EFE3-9611-4841-9BC3-E51D7A359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A876D0-FB4B-6092-E69B-8C904281746E}"/>
              </a:ext>
            </a:extLst>
          </p:cNvPr>
          <p:cNvSpPr>
            <a:spLocks noGrp="1"/>
          </p:cNvSpPr>
          <p:nvPr>
            <p:ph type="title"/>
          </p:nvPr>
        </p:nvSpPr>
        <p:spPr>
          <a:xfrm>
            <a:off x="1020723" y="732731"/>
            <a:ext cx="10000521" cy="1731909"/>
          </a:xfrm>
        </p:spPr>
        <p:txBody>
          <a:bodyPr>
            <a:normAutofit/>
          </a:bodyPr>
          <a:lstStyle/>
          <a:p>
            <a:pPr algn="ctr"/>
            <a:r>
              <a:rPr lang="en-US" dirty="0">
                <a:solidFill>
                  <a:srgbClr val="7030A0"/>
                </a:solidFill>
                <a:latin typeface="Cooper Black" panose="0208090404030B020404" pitchFamily="18" charset="77"/>
              </a:rPr>
              <a:t>SCHOLARS, MANAGERS, SPOKESPEOPLE</a:t>
            </a:r>
          </a:p>
        </p:txBody>
      </p:sp>
      <p:graphicFrame>
        <p:nvGraphicFramePr>
          <p:cNvPr id="5" name="Content Placeholder 2">
            <a:extLst>
              <a:ext uri="{FF2B5EF4-FFF2-40B4-BE49-F238E27FC236}">
                <a16:creationId xmlns:a16="http://schemas.microsoft.com/office/drawing/2014/main" id="{E189DCFF-8524-F611-6033-9D41D5D5EBD1}"/>
              </a:ext>
            </a:extLst>
          </p:cNvPr>
          <p:cNvGraphicFramePr>
            <a:graphicFrameLocks noGrp="1"/>
          </p:cNvGraphicFramePr>
          <p:nvPr>
            <p:ph idx="1"/>
            <p:extLst>
              <p:ext uri="{D42A27DB-BD31-4B8C-83A1-F6EECF244321}">
                <p14:modId xmlns:p14="http://schemas.microsoft.com/office/powerpoint/2010/main" val="3300122250"/>
              </p:ext>
            </p:extLst>
          </p:nvPr>
        </p:nvGraphicFramePr>
        <p:xfrm>
          <a:off x="763009" y="2658421"/>
          <a:ext cx="10723035" cy="3512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2461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D931B-BA4E-C6DD-09EE-CBE00D6FFDF5}"/>
              </a:ext>
            </a:extLst>
          </p:cNvPr>
          <p:cNvSpPr>
            <a:spLocks noGrp="1"/>
          </p:cNvSpPr>
          <p:nvPr>
            <p:ph type="title"/>
          </p:nvPr>
        </p:nvSpPr>
        <p:spPr/>
        <p:txBody>
          <a:bodyPr>
            <a:normAutofit fontScale="90000"/>
          </a:bodyPr>
          <a:lstStyle/>
          <a:p>
            <a:pPr algn="ctr"/>
            <a:r>
              <a:rPr lang="en-US" dirty="0">
                <a:solidFill>
                  <a:srgbClr val="7030A0"/>
                </a:solidFill>
                <a:latin typeface="Cooper Black" panose="0208090404030B020404" pitchFamily="18" charset="77"/>
              </a:rPr>
              <a:t>Things to Consider and Tradition</a:t>
            </a:r>
          </a:p>
        </p:txBody>
      </p:sp>
      <p:sp>
        <p:nvSpPr>
          <p:cNvPr id="3" name="Content Placeholder 2">
            <a:extLst>
              <a:ext uri="{FF2B5EF4-FFF2-40B4-BE49-F238E27FC236}">
                <a16:creationId xmlns:a16="http://schemas.microsoft.com/office/drawing/2014/main" id="{15CB042D-2AAF-1195-E756-446ECA25B958}"/>
              </a:ext>
            </a:extLst>
          </p:cNvPr>
          <p:cNvSpPr>
            <a:spLocks noGrp="1"/>
          </p:cNvSpPr>
          <p:nvPr>
            <p:ph idx="1"/>
          </p:nvPr>
        </p:nvSpPr>
        <p:spPr/>
        <p:txBody>
          <a:bodyPr/>
          <a:lstStyle/>
          <a:p>
            <a:endParaRPr lang="en-US" dirty="0"/>
          </a:p>
          <a:p>
            <a:pPr marL="457200" indent="-457200">
              <a:buFont typeface="Arial" panose="020B0604020202020204" pitchFamily="34" charset="0"/>
              <a:buChar char="•"/>
            </a:pPr>
            <a:r>
              <a:rPr lang="en-US" dirty="0">
                <a:latin typeface="Cooper Black" panose="0208090404030B020404" pitchFamily="18" charset="77"/>
              </a:rPr>
              <a:t>Scholars conclude that Phoebe was the person who delivered Paul’s letter to the Romans. </a:t>
            </a:r>
          </a:p>
          <a:p>
            <a:pPr marL="457200" indent="-457200">
              <a:buFont typeface="Arial" panose="020B0604020202020204" pitchFamily="34" charset="0"/>
              <a:buChar char="•"/>
            </a:pPr>
            <a:r>
              <a:rPr lang="en-US" dirty="0">
                <a:latin typeface="Cooper Black" panose="0208090404030B020404" pitchFamily="18" charset="77"/>
              </a:rPr>
              <a:t>So, the Christians in Rome, read Paul’s letter. Then what? </a:t>
            </a:r>
          </a:p>
        </p:txBody>
      </p:sp>
    </p:spTree>
    <p:extLst>
      <p:ext uri="{BB962C8B-B14F-4D97-AF65-F5344CB8AC3E}">
        <p14:creationId xmlns:p14="http://schemas.microsoft.com/office/powerpoint/2010/main" val="13941477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4" name="Rectangle 13">
            <a:extLst>
              <a:ext uri="{FF2B5EF4-FFF2-40B4-BE49-F238E27FC236}">
                <a16:creationId xmlns:a16="http://schemas.microsoft.com/office/drawing/2014/main" id="{7FB5426F-482B-4074-A203-9F2C2BEB0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778232E-C75B-4B3C-9201-81C07757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40086" y="335066"/>
            <a:ext cx="7441203" cy="6013686"/>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7F160B5-A1CE-4576-8323-263FB7D1B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79246" y="762711"/>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50A4805-4C60-004E-FE75-2EF1B253AE91}"/>
              </a:ext>
            </a:extLst>
          </p:cNvPr>
          <p:cNvSpPr>
            <a:spLocks noGrp="1"/>
          </p:cNvSpPr>
          <p:nvPr>
            <p:ph type="title"/>
          </p:nvPr>
        </p:nvSpPr>
        <p:spPr>
          <a:xfrm>
            <a:off x="8151549" y="1407381"/>
            <a:ext cx="3330106" cy="2904121"/>
          </a:xfrm>
        </p:spPr>
        <p:txBody>
          <a:bodyPr vert="horz" lIns="91440" tIns="45720" rIns="91440" bIns="45720" rtlCol="0" anchor="ctr">
            <a:normAutofit/>
          </a:bodyPr>
          <a:lstStyle/>
          <a:p>
            <a:pPr algn="ctr"/>
            <a:r>
              <a:rPr lang="en-US" dirty="0"/>
              <a:t>              </a:t>
            </a:r>
            <a:r>
              <a:rPr lang="en-US" dirty="0">
                <a:solidFill>
                  <a:srgbClr val="7030A0"/>
                </a:solidFill>
                <a:latin typeface="Cooper Black" panose="0208090404030B020404" pitchFamily="18" charset="77"/>
              </a:rPr>
              <a:t>Priscilla (Prisca)</a:t>
            </a:r>
          </a:p>
        </p:txBody>
      </p:sp>
      <p:pic>
        <p:nvPicPr>
          <p:cNvPr id="5" name="Content Placeholder 4" descr="A picture containing text&#10;&#10;Description automatically generated">
            <a:extLst>
              <a:ext uri="{FF2B5EF4-FFF2-40B4-BE49-F238E27FC236}">
                <a16:creationId xmlns:a16="http://schemas.microsoft.com/office/drawing/2014/main" id="{E366B5D0-7A0A-7867-D18D-F7033BC56508}"/>
              </a:ext>
            </a:extLst>
          </p:cNvPr>
          <p:cNvPicPr>
            <a:picLocks noGrp="1" noChangeAspect="1"/>
          </p:cNvPicPr>
          <p:nvPr>
            <p:ph idx="1"/>
          </p:nvPr>
        </p:nvPicPr>
        <p:blipFill>
          <a:blip r:embed="rId3"/>
          <a:stretch>
            <a:fillRect/>
          </a:stretch>
        </p:blipFill>
        <p:spPr>
          <a:xfrm>
            <a:off x="799143" y="597925"/>
            <a:ext cx="6739652" cy="5431400"/>
          </a:xfrm>
          <a:prstGeom prst="rect">
            <a:avLst/>
          </a:prstGeom>
        </p:spPr>
      </p:pic>
      <p:sp>
        <p:nvSpPr>
          <p:cNvPr id="20" name="Freeform: Shape 19">
            <a:extLst>
              <a:ext uri="{FF2B5EF4-FFF2-40B4-BE49-F238E27FC236}">
                <a16:creationId xmlns:a16="http://schemas.microsoft.com/office/drawing/2014/main" id="{33366780-B46E-437C-812E-406B7500D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27663" y="782008"/>
            <a:ext cx="4297875" cy="4329484"/>
          </a:xfrm>
          <a:custGeom>
            <a:avLst/>
            <a:gdLst>
              <a:gd name="connsiteX0" fmla="*/ 3063362 w 5358686"/>
              <a:gd name="connsiteY0" fmla="*/ 3429562 h 3905917"/>
              <a:gd name="connsiteX1" fmla="*/ 4752173 w 5358686"/>
              <a:gd name="connsiteY1" fmla="*/ 3086315 h 3905917"/>
              <a:gd name="connsiteX2" fmla="*/ 5358470 w 5358686"/>
              <a:gd name="connsiteY2" fmla="*/ 1525101 h 3905917"/>
              <a:gd name="connsiteX3" fmla="*/ 4960932 w 5358686"/>
              <a:gd name="connsiteY3" fmla="*/ 466701 h 3905917"/>
              <a:gd name="connsiteX4" fmla="*/ 932230 w 5358686"/>
              <a:gd name="connsiteY4" fmla="*/ 19557 h 3905917"/>
              <a:gd name="connsiteX5" fmla="*/ 62745 w 5358686"/>
              <a:gd name="connsiteY5" fmla="*/ 783491 h 3905917"/>
              <a:gd name="connsiteX6" fmla="*/ 230579 w 5358686"/>
              <a:gd name="connsiteY6" fmla="*/ 2939564 h 3905917"/>
              <a:gd name="connsiteX7" fmla="*/ 2493030 w 5358686"/>
              <a:gd name="connsiteY7" fmla="*/ 3459876 h 3905917"/>
              <a:gd name="connsiteX8" fmla="*/ 2539191 w 5358686"/>
              <a:gd name="connsiteY8" fmla="*/ 3905918 h 3905917"/>
              <a:gd name="connsiteX9" fmla="*/ 3063362 w 5358686"/>
              <a:gd name="connsiteY9" fmla="*/ 3429562 h 3905917"/>
              <a:gd name="connsiteX0" fmla="*/ 3495230 w 5358668"/>
              <a:gd name="connsiteY0" fmla="*/ 3367114 h 3905918"/>
              <a:gd name="connsiteX1" fmla="*/ 4752173 w 5358668"/>
              <a:gd name="connsiteY1" fmla="*/ 3086315 h 3905918"/>
              <a:gd name="connsiteX2" fmla="*/ 5358470 w 5358668"/>
              <a:gd name="connsiteY2" fmla="*/ 1525101 h 3905918"/>
              <a:gd name="connsiteX3" fmla="*/ 4960932 w 5358668"/>
              <a:gd name="connsiteY3" fmla="*/ 466701 h 3905918"/>
              <a:gd name="connsiteX4" fmla="*/ 932230 w 5358668"/>
              <a:gd name="connsiteY4" fmla="*/ 19557 h 3905918"/>
              <a:gd name="connsiteX5" fmla="*/ 62745 w 5358668"/>
              <a:gd name="connsiteY5" fmla="*/ 783491 h 3905918"/>
              <a:gd name="connsiteX6" fmla="*/ 230579 w 5358668"/>
              <a:gd name="connsiteY6" fmla="*/ 2939564 h 3905918"/>
              <a:gd name="connsiteX7" fmla="*/ 2493030 w 5358668"/>
              <a:gd name="connsiteY7" fmla="*/ 3459876 h 3905918"/>
              <a:gd name="connsiteX8" fmla="*/ 2539191 w 5358668"/>
              <a:gd name="connsiteY8" fmla="*/ 3905918 h 3905918"/>
              <a:gd name="connsiteX9" fmla="*/ 3495230 w 5358668"/>
              <a:gd name="connsiteY9" fmla="*/ 3367114 h 3905918"/>
              <a:gd name="connsiteX0" fmla="*/ 3573176 w 5436614"/>
              <a:gd name="connsiteY0" fmla="*/ 3367114 h 3905918"/>
              <a:gd name="connsiteX1" fmla="*/ 4830119 w 5436614"/>
              <a:gd name="connsiteY1" fmla="*/ 3086315 h 3905918"/>
              <a:gd name="connsiteX2" fmla="*/ 5436416 w 5436614"/>
              <a:gd name="connsiteY2" fmla="*/ 1525101 h 3905918"/>
              <a:gd name="connsiteX3" fmla="*/ 5038878 w 5436614"/>
              <a:gd name="connsiteY3" fmla="*/ 466701 h 3905918"/>
              <a:gd name="connsiteX4" fmla="*/ 1010176 w 5436614"/>
              <a:gd name="connsiteY4" fmla="*/ 19557 h 3905918"/>
              <a:gd name="connsiteX5" fmla="*/ 140691 w 5436614"/>
              <a:gd name="connsiteY5" fmla="*/ 783491 h 3905918"/>
              <a:gd name="connsiteX6" fmla="*/ 308525 w 5436614"/>
              <a:gd name="connsiteY6" fmla="*/ 2939564 h 3905918"/>
              <a:gd name="connsiteX7" fmla="*/ 3039861 w 5436614"/>
              <a:gd name="connsiteY7" fmla="*/ 3409918 h 3905918"/>
              <a:gd name="connsiteX8" fmla="*/ 2617137 w 5436614"/>
              <a:gd name="connsiteY8" fmla="*/ 3905918 h 3905918"/>
              <a:gd name="connsiteX9" fmla="*/ 3573176 w 5436614"/>
              <a:gd name="connsiteY9" fmla="*/ 3367114 h 3905918"/>
              <a:gd name="connsiteX0" fmla="*/ 3573176 w 5436614"/>
              <a:gd name="connsiteY0" fmla="*/ 3367114 h 3843470"/>
              <a:gd name="connsiteX1" fmla="*/ 4830119 w 5436614"/>
              <a:gd name="connsiteY1" fmla="*/ 3086315 h 3843470"/>
              <a:gd name="connsiteX2" fmla="*/ 5436416 w 5436614"/>
              <a:gd name="connsiteY2" fmla="*/ 1525101 h 3843470"/>
              <a:gd name="connsiteX3" fmla="*/ 5038878 w 5436614"/>
              <a:gd name="connsiteY3" fmla="*/ 466701 h 3843470"/>
              <a:gd name="connsiteX4" fmla="*/ 1010176 w 5436614"/>
              <a:gd name="connsiteY4" fmla="*/ 19557 h 3843470"/>
              <a:gd name="connsiteX5" fmla="*/ 140691 w 5436614"/>
              <a:gd name="connsiteY5" fmla="*/ 783491 h 3843470"/>
              <a:gd name="connsiteX6" fmla="*/ 308525 w 5436614"/>
              <a:gd name="connsiteY6" fmla="*/ 2939564 h 3843470"/>
              <a:gd name="connsiteX7" fmla="*/ 3039861 w 5436614"/>
              <a:gd name="connsiteY7" fmla="*/ 3409918 h 3843470"/>
              <a:gd name="connsiteX8" fmla="*/ 3123040 w 5436614"/>
              <a:gd name="connsiteY8" fmla="*/ 3843470 h 3843470"/>
              <a:gd name="connsiteX9" fmla="*/ 3573176 w 5436614"/>
              <a:gd name="connsiteY9" fmla="*/ 3367114 h 3843470"/>
              <a:gd name="connsiteX0" fmla="*/ 3733585 w 5436599"/>
              <a:gd name="connsiteY0" fmla="*/ 3417073 h 3843470"/>
              <a:gd name="connsiteX1" fmla="*/ 4830119 w 5436599"/>
              <a:gd name="connsiteY1" fmla="*/ 3086315 h 3843470"/>
              <a:gd name="connsiteX2" fmla="*/ 5436416 w 5436599"/>
              <a:gd name="connsiteY2" fmla="*/ 1525101 h 3843470"/>
              <a:gd name="connsiteX3" fmla="*/ 5038878 w 5436599"/>
              <a:gd name="connsiteY3" fmla="*/ 466701 h 3843470"/>
              <a:gd name="connsiteX4" fmla="*/ 1010176 w 5436599"/>
              <a:gd name="connsiteY4" fmla="*/ 19557 h 3843470"/>
              <a:gd name="connsiteX5" fmla="*/ 140691 w 5436599"/>
              <a:gd name="connsiteY5" fmla="*/ 783491 h 3843470"/>
              <a:gd name="connsiteX6" fmla="*/ 308525 w 5436599"/>
              <a:gd name="connsiteY6" fmla="*/ 2939564 h 3843470"/>
              <a:gd name="connsiteX7" fmla="*/ 3039861 w 5436599"/>
              <a:gd name="connsiteY7" fmla="*/ 3409918 h 3843470"/>
              <a:gd name="connsiteX8" fmla="*/ 3123040 w 5436599"/>
              <a:gd name="connsiteY8" fmla="*/ 3843470 h 3843470"/>
              <a:gd name="connsiteX9" fmla="*/ 3733585 w 5436599"/>
              <a:gd name="connsiteY9" fmla="*/ 3417073 h 3843470"/>
              <a:gd name="connsiteX0" fmla="*/ 3745572 w 5448586"/>
              <a:gd name="connsiteY0" fmla="*/ 3417073 h 3843470"/>
              <a:gd name="connsiteX1" fmla="*/ 4842106 w 5448586"/>
              <a:gd name="connsiteY1" fmla="*/ 3086315 h 3843470"/>
              <a:gd name="connsiteX2" fmla="*/ 5448403 w 5448586"/>
              <a:gd name="connsiteY2" fmla="*/ 1525101 h 3843470"/>
              <a:gd name="connsiteX3" fmla="*/ 5050865 w 5448586"/>
              <a:gd name="connsiteY3" fmla="*/ 466701 h 3843470"/>
              <a:gd name="connsiteX4" fmla="*/ 1022163 w 5448586"/>
              <a:gd name="connsiteY4" fmla="*/ 19557 h 3843470"/>
              <a:gd name="connsiteX5" fmla="*/ 152678 w 5448586"/>
              <a:gd name="connsiteY5" fmla="*/ 783491 h 3843470"/>
              <a:gd name="connsiteX6" fmla="*/ 320512 w 5448586"/>
              <a:gd name="connsiteY6" fmla="*/ 2939564 h 3843470"/>
              <a:gd name="connsiteX7" fmla="*/ 3236934 w 5448586"/>
              <a:gd name="connsiteY7" fmla="*/ 3422408 h 3843470"/>
              <a:gd name="connsiteX8" fmla="*/ 3135027 w 5448586"/>
              <a:gd name="connsiteY8" fmla="*/ 3843470 h 3843470"/>
              <a:gd name="connsiteX9" fmla="*/ 3745572 w 5448586"/>
              <a:gd name="connsiteY9" fmla="*/ 3417073 h 3843470"/>
              <a:gd name="connsiteX0" fmla="*/ 3745572 w 5448586"/>
              <a:gd name="connsiteY0" fmla="*/ 3417073 h 3793511"/>
              <a:gd name="connsiteX1" fmla="*/ 4842106 w 5448586"/>
              <a:gd name="connsiteY1" fmla="*/ 3086315 h 3793511"/>
              <a:gd name="connsiteX2" fmla="*/ 5448403 w 5448586"/>
              <a:gd name="connsiteY2" fmla="*/ 1525101 h 3793511"/>
              <a:gd name="connsiteX3" fmla="*/ 5050865 w 5448586"/>
              <a:gd name="connsiteY3" fmla="*/ 466701 h 3793511"/>
              <a:gd name="connsiteX4" fmla="*/ 1022163 w 5448586"/>
              <a:gd name="connsiteY4" fmla="*/ 19557 h 3793511"/>
              <a:gd name="connsiteX5" fmla="*/ 152678 w 5448586"/>
              <a:gd name="connsiteY5" fmla="*/ 783491 h 3793511"/>
              <a:gd name="connsiteX6" fmla="*/ 320512 w 5448586"/>
              <a:gd name="connsiteY6" fmla="*/ 2939564 h 3793511"/>
              <a:gd name="connsiteX7" fmla="*/ 3236934 w 5448586"/>
              <a:gd name="connsiteY7" fmla="*/ 3422408 h 3793511"/>
              <a:gd name="connsiteX8" fmla="*/ 3233739 w 5448586"/>
              <a:gd name="connsiteY8" fmla="*/ 3793511 h 3793511"/>
              <a:gd name="connsiteX9" fmla="*/ 3745572 w 5448586"/>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5572 w 5452948"/>
              <a:gd name="connsiteY0" fmla="*/ 3417073 h 3793511"/>
              <a:gd name="connsiteX1" fmla="*/ 4928480 w 5452948"/>
              <a:gd name="connsiteY1" fmla="*/ 3061336 h 3793511"/>
              <a:gd name="connsiteX2" fmla="*/ 5448403 w 5452948"/>
              <a:gd name="connsiteY2" fmla="*/ 1525101 h 3793511"/>
              <a:gd name="connsiteX3" fmla="*/ 5050865 w 5452948"/>
              <a:gd name="connsiteY3" fmla="*/ 466701 h 3793511"/>
              <a:gd name="connsiteX4" fmla="*/ 1022163 w 5452948"/>
              <a:gd name="connsiteY4" fmla="*/ 19557 h 3793511"/>
              <a:gd name="connsiteX5" fmla="*/ 152678 w 5452948"/>
              <a:gd name="connsiteY5" fmla="*/ 783491 h 3793511"/>
              <a:gd name="connsiteX6" fmla="*/ 320512 w 5452948"/>
              <a:gd name="connsiteY6" fmla="*/ 2939564 h 3793511"/>
              <a:gd name="connsiteX7" fmla="*/ 3236934 w 5452948"/>
              <a:gd name="connsiteY7" fmla="*/ 3422408 h 3793511"/>
              <a:gd name="connsiteX8" fmla="*/ 3233739 w 5452948"/>
              <a:gd name="connsiteY8" fmla="*/ 3793511 h 3793511"/>
              <a:gd name="connsiteX9" fmla="*/ 3745572 w 5452948"/>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44403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44403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793511"/>
              <a:gd name="connsiteX1" fmla="*/ 4927311 w 5451779"/>
              <a:gd name="connsiteY1" fmla="*/ 3061336 h 3793511"/>
              <a:gd name="connsiteX2" fmla="*/ 5447234 w 5451779"/>
              <a:gd name="connsiteY2" fmla="*/ 1525101 h 3793511"/>
              <a:gd name="connsiteX3" fmla="*/ 5049696 w 5451779"/>
              <a:gd name="connsiteY3" fmla="*/ 466701 h 3793511"/>
              <a:gd name="connsiteX4" fmla="*/ 1020994 w 5451779"/>
              <a:gd name="connsiteY4" fmla="*/ 19557 h 3793511"/>
              <a:gd name="connsiteX5" fmla="*/ 151509 w 5451779"/>
              <a:gd name="connsiteY5" fmla="*/ 783491 h 3793511"/>
              <a:gd name="connsiteX6" fmla="*/ 319343 w 5451779"/>
              <a:gd name="connsiteY6" fmla="*/ 2939564 h 3793511"/>
              <a:gd name="connsiteX7" fmla="*/ 3217850 w 5451779"/>
              <a:gd name="connsiteY7" fmla="*/ 3422408 h 3793511"/>
              <a:gd name="connsiteX8" fmla="*/ 3232570 w 5451779"/>
              <a:gd name="connsiteY8" fmla="*/ 3793511 h 3793511"/>
              <a:gd name="connsiteX9" fmla="*/ 3798149 w 5451779"/>
              <a:gd name="connsiteY9" fmla="*/ 3417073 h 379351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798149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798149 w 5451779"/>
              <a:gd name="connsiteY9" fmla="*/ 3417073 h 3688651"/>
              <a:gd name="connsiteX0" fmla="*/ 3850484 w 5451779"/>
              <a:gd name="connsiteY0" fmla="*/ 3417073 h 3688651"/>
              <a:gd name="connsiteX1" fmla="*/ 4927311 w 5451779"/>
              <a:gd name="connsiteY1" fmla="*/ 3061336 h 3688651"/>
              <a:gd name="connsiteX2" fmla="*/ 5447234 w 5451779"/>
              <a:gd name="connsiteY2" fmla="*/ 1525101 h 3688651"/>
              <a:gd name="connsiteX3" fmla="*/ 5049696 w 5451779"/>
              <a:gd name="connsiteY3" fmla="*/ 466701 h 3688651"/>
              <a:gd name="connsiteX4" fmla="*/ 1020994 w 5451779"/>
              <a:gd name="connsiteY4" fmla="*/ 19557 h 3688651"/>
              <a:gd name="connsiteX5" fmla="*/ 151509 w 5451779"/>
              <a:gd name="connsiteY5" fmla="*/ 783491 h 3688651"/>
              <a:gd name="connsiteX6" fmla="*/ 319343 w 5451779"/>
              <a:gd name="connsiteY6" fmla="*/ 2939564 h 3688651"/>
              <a:gd name="connsiteX7" fmla="*/ 3217850 w 5451779"/>
              <a:gd name="connsiteY7" fmla="*/ 3422408 h 3688651"/>
              <a:gd name="connsiteX8" fmla="*/ 3195189 w 5451779"/>
              <a:gd name="connsiteY8" fmla="*/ 3688651 h 3688651"/>
              <a:gd name="connsiteX9" fmla="*/ 3850484 w 5451779"/>
              <a:gd name="connsiteY9" fmla="*/ 3417073 h 3688651"/>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50484 w 5451779"/>
              <a:gd name="connsiteY0" fmla="*/ 3417073 h 3663685"/>
              <a:gd name="connsiteX1" fmla="*/ 4927311 w 5451779"/>
              <a:gd name="connsiteY1" fmla="*/ 3061336 h 3663685"/>
              <a:gd name="connsiteX2" fmla="*/ 5447234 w 5451779"/>
              <a:gd name="connsiteY2" fmla="*/ 1525101 h 3663685"/>
              <a:gd name="connsiteX3" fmla="*/ 5049696 w 5451779"/>
              <a:gd name="connsiteY3" fmla="*/ 466701 h 3663685"/>
              <a:gd name="connsiteX4" fmla="*/ 1020994 w 5451779"/>
              <a:gd name="connsiteY4" fmla="*/ 19557 h 3663685"/>
              <a:gd name="connsiteX5" fmla="*/ 151509 w 5451779"/>
              <a:gd name="connsiteY5" fmla="*/ 783491 h 3663685"/>
              <a:gd name="connsiteX6" fmla="*/ 319343 w 5451779"/>
              <a:gd name="connsiteY6" fmla="*/ 2939564 h 3663685"/>
              <a:gd name="connsiteX7" fmla="*/ 3217850 w 5451779"/>
              <a:gd name="connsiteY7" fmla="*/ 3422408 h 3663685"/>
              <a:gd name="connsiteX8" fmla="*/ 3195190 w 5451779"/>
              <a:gd name="connsiteY8" fmla="*/ 3663685 h 3663685"/>
              <a:gd name="connsiteX9" fmla="*/ 3850484 w 5451779"/>
              <a:gd name="connsiteY9" fmla="*/ 3417073 h 3663685"/>
              <a:gd name="connsiteX0" fmla="*/ 3873290 w 5474585"/>
              <a:gd name="connsiteY0" fmla="*/ 3417073 h 3663685"/>
              <a:gd name="connsiteX1" fmla="*/ 4950117 w 5474585"/>
              <a:gd name="connsiteY1" fmla="*/ 3061336 h 3663685"/>
              <a:gd name="connsiteX2" fmla="*/ 5470040 w 5474585"/>
              <a:gd name="connsiteY2" fmla="*/ 1525101 h 3663685"/>
              <a:gd name="connsiteX3" fmla="*/ 5072502 w 5474585"/>
              <a:gd name="connsiteY3" fmla="*/ 466701 h 3663685"/>
              <a:gd name="connsiteX4" fmla="*/ 1407509 w 5474585"/>
              <a:gd name="connsiteY4" fmla="*/ 19557 h 3663685"/>
              <a:gd name="connsiteX5" fmla="*/ 174315 w 5474585"/>
              <a:gd name="connsiteY5" fmla="*/ 783491 h 3663685"/>
              <a:gd name="connsiteX6" fmla="*/ 342149 w 5474585"/>
              <a:gd name="connsiteY6" fmla="*/ 2939564 h 3663685"/>
              <a:gd name="connsiteX7" fmla="*/ 3240656 w 5474585"/>
              <a:gd name="connsiteY7" fmla="*/ 3422408 h 3663685"/>
              <a:gd name="connsiteX8" fmla="*/ 3217996 w 5474585"/>
              <a:gd name="connsiteY8" fmla="*/ 3663685 h 3663685"/>
              <a:gd name="connsiteX9" fmla="*/ 3873290 w 5474585"/>
              <a:gd name="connsiteY9" fmla="*/ 3417073 h 3663685"/>
              <a:gd name="connsiteX0" fmla="*/ 3782561 w 5383856"/>
              <a:gd name="connsiteY0" fmla="*/ 3417073 h 3663685"/>
              <a:gd name="connsiteX1" fmla="*/ 4859388 w 5383856"/>
              <a:gd name="connsiteY1" fmla="*/ 3061336 h 3663685"/>
              <a:gd name="connsiteX2" fmla="*/ 5379311 w 5383856"/>
              <a:gd name="connsiteY2" fmla="*/ 1525101 h 3663685"/>
              <a:gd name="connsiteX3" fmla="*/ 4981773 w 5383856"/>
              <a:gd name="connsiteY3" fmla="*/ 466701 h 3663685"/>
              <a:gd name="connsiteX4" fmla="*/ 1316780 w 5383856"/>
              <a:gd name="connsiteY4" fmla="*/ 19557 h 3663685"/>
              <a:gd name="connsiteX5" fmla="*/ 271711 w 5383856"/>
              <a:gd name="connsiteY5" fmla="*/ 783491 h 3663685"/>
              <a:gd name="connsiteX6" fmla="*/ 251420 w 5383856"/>
              <a:gd name="connsiteY6" fmla="*/ 2939564 h 3663685"/>
              <a:gd name="connsiteX7" fmla="*/ 3149927 w 5383856"/>
              <a:gd name="connsiteY7" fmla="*/ 3422408 h 3663685"/>
              <a:gd name="connsiteX8" fmla="*/ 3127267 w 5383856"/>
              <a:gd name="connsiteY8" fmla="*/ 3663685 h 3663685"/>
              <a:gd name="connsiteX9" fmla="*/ 3782561 w 5383856"/>
              <a:gd name="connsiteY9" fmla="*/ 3417073 h 3663685"/>
              <a:gd name="connsiteX0" fmla="*/ 3580559 w 5181854"/>
              <a:gd name="connsiteY0" fmla="*/ 3417073 h 3663685"/>
              <a:gd name="connsiteX1" fmla="*/ 4657386 w 5181854"/>
              <a:gd name="connsiteY1" fmla="*/ 3061336 h 3663685"/>
              <a:gd name="connsiteX2" fmla="*/ 5177309 w 5181854"/>
              <a:gd name="connsiteY2" fmla="*/ 1525101 h 3663685"/>
              <a:gd name="connsiteX3" fmla="*/ 4779771 w 5181854"/>
              <a:gd name="connsiteY3" fmla="*/ 466701 h 3663685"/>
              <a:gd name="connsiteX4" fmla="*/ 1114778 w 5181854"/>
              <a:gd name="connsiteY4" fmla="*/ 19557 h 3663685"/>
              <a:gd name="connsiteX5" fmla="*/ 69709 w 5181854"/>
              <a:gd name="connsiteY5" fmla="*/ 783491 h 3663685"/>
              <a:gd name="connsiteX6" fmla="*/ 413129 w 5181854"/>
              <a:gd name="connsiteY6" fmla="*/ 3002561 h 3663685"/>
              <a:gd name="connsiteX7" fmla="*/ 2947925 w 5181854"/>
              <a:gd name="connsiteY7" fmla="*/ 3422408 h 3663685"/>
              <a:gd name="connsiteX8" fmla="*/ 2925265 w 5181854"/>
              <a:gd name="connsiteY8" fmla="*/ 3663685 h 3663685"/>
              <a:gd name="connsiteX9" fmla="*/ 3580559 w 5181854"/>
              <a:gd name="connsiteY9" fmla="*/ 3417073 h 3663685"/>
              <a:gd name="connsiteX0" fmla="*/ 3568134 w 5169429"/>
              <a:gd name="connsiteY0" fmla="*/ 3417073 h 3663685"/>
              <a:gd name="connsiteX1" fmla="*/ 4644961 w 5169429"/>
              <a:gd name="connsiteY1" fmla="*/ 3061336 h 3663685"/>
              <a:gd name="connsiteX2" fmla="*/ 5164884 w 5169429"/>
              <a:gd name="connsiteY2" fmla="*/ 1525101 h 3663685"/>
              <a:gd name="connsiteX3" fmla="*/ 4767346 w 5169429"/>
              <a:gd name="connsiteY3" fmla="*/ 466701 h 3663685"/>
              <a:gd name="connsiteX4" fmla="*/ 1102353 w 5169429"/>
              <a:gd name="connsiteY4" fmla="*/ 19557 h 3663685"/>
              <a:gd name="connsiteX5" fmla="*/ 57284 w 5169429"/>
              <a:gd name="connsiteY5" fmla="*/ 783491 h 3663685"/>
              <a:gd name="connsiteX6" fmla="*/ 438330 w 5169429"/>
              <a:gd name="connsiteY6" fmla="*/ 3020560 h 3663685"/>
              <a:gd name="connsiteX7" fmla="*/ 2935500 w 5169429"/>
              <a:gd name="connsiteY7" fmla="*/ 3422408 h 3663685"/>
              <a:gd name="connsiteX8" fmla="*/ 2912840 w 5169429"/>
              <a:gd name="connsiteY8" fmla="*/ 3663685 h 3663685"/>
              <a:gd name="connsiteX9" fmla="*/ 3568134 w 5169429"/>
              <a:gd name="connsiteY9" fmla="*/ 3417073 h 3663685"/>
              <a:gd name="connsiteX0" fmla="*/ 3568133 w 5169428"/>
              <a:gd name="connsiteY0" fmla="*/ 3417073 h 3663685"/>
              <a:gd name="connsiteX1" fmla="*/ 4644960 w 5169428"/>
              <a:gd name="connsiteY1" fmla="*/ 3061336 h 3663685"/>
              <a:gd name="connsiteX2" fmla="*/ 5164883 w 5169428"/>
              <a:gd name="connsiteY2" fmla="*/ 1525101 h 3663685"/>
              <a:gd name="connsiteX3" fmla="*/ 4767345 w 5169428"/>
              <a:gd name="connsiteY3" fmla="*/ 466701 h 3663685"/>
              <a:gd name="connsiteX4" fmla="*/ 1102352 w 5169428"/>
              <a:gd name="connsiteY4" fmla="*/ 19557 h 3663685"/>
              <a:gd name="connsiteX5" fmla="*/ 57283 w 5169428"/>
              <a:gd name="connsiteY5" fmla="*/ 783491 h 3663685"/>
              <a:gd name="connsiteX6" fmla="*/ 438329 w 5169428"/>
              <a:gd name="connsiteY6" fmla="*/ 2930565 h 3663685"/>
              <a:gd name="connsiteX7" fmla="*/ 2935499 w 5169428"/>
              <a:gd name="connsiteY7" fmla="*/ 3422408 h 3663685"/>
              <a:gd name="connsiteX8" fmla="*/ 2912839 w 5169428"/>
              <a:gd name="connsiteY8" fmla="*/ 3663685 h 3663685"/>
              <a:gd name="connsiteX9" fmla="*/ 3568133 w 5169428"/>
              <a:gd name="connsiteY9" fmla="*/ 3417073 h 3663685"/>
              <a:gd name="connsiteX0" fmla="*/ 3560828 w 5162123"/>
              <a:gd name="connsiteY0" fmla="*/ 3417073 h 3663685"/>
              <a:gd name="connsiteX1" fmla="*/ 4637655 w 5162123"/>
              <a:gd name="connsiteY1" fmla="*/ 3061336 h 3663685"/>
              <a:gd name="connsiteX2" fmla="*/ 5157578 w 5162123"/>
              <a:gd name="connsiteY2" fmla="*/ 1525101 h 3663685"/>
              <a:gd name="connsiteX3" fmla="*/ 4760040 w 5162123"/>
              <a:gd name="connsiteY3" fmla="*/ 466701 h 3663685"/>
              <a:gd name="connsiteX4" fmla="*/ 1095047 w 5162123"/>
              <a:gd name="connsiteY4" fmla="*/ 19557 h 3663685"/>
              <a:gd name="connsiteX5" fmla="*/ 49978 w 5162123"/>
              <a:gd name="connsiteY5" fmla="*/ 783491 h 3663685"/>
              <a:gd name="connsiteX6" fmla="*/ 456108 w 5162123"/>
              <a:gd name="connsiteY6" fmla="*/ 2921566 h 3663685"/>
              <a:gd name="connsiteX7" fmla="*/ 2928194 w 5162123"/>
              <a:gd name="connsiteY7" fmla="*/ 3422408 h 3663685"/>
              <a:gd name="connsiteX8" fmla="*/ 2905534 w 5162123"/>
              <a:gd name="connsiteY8" fmla="*/ 3663685 h 3663685"/>
              <a:gd name="connsiteX9" fmla="*/ 3560828 w 5162123"/>
              <a:gd name="connsiteY9" fmla="*/ 3417073 h 3663685"/>
              <a:gd name="connsiteX0" fmla="*/ 3560828 w 5157795"/>
              <a:gd name="connsiteY0" fmla="*/ 3417903 h 3664515"/>
              <a:gd name="connsiteX1" fmla="*/ 4637655 w 5157795"/>
              <a:gd name="connsiteY1" fmla="*/ 3062166 h 3664515"/>
              <a:gd name="connsiteX2" fmla="*/ 5157578 w 5157795"/>
              <a:gd name="connsiteY2" fmla="*/ 1525931 h 3664515"/>
              <a:gd name="connsiteX3" fmla="*/ 4672248 w 5157795"/>
              <a:gd name="connsiteY3" fmla="*/ 449532 h 3664515"/>
              <a:gd name="connsiteX4" fmla="*/ 1095047 w 5157795"/>
              <a:gd name="connsiteY4" fmla="*/ 20387 h 3664515"/>
              <a:gd name="connsiteX5" fmla="*/ 49978 w 5157795"/>
              <a:gd name="connsiteY5" fmla="*/ 784321 h 3664515"/>
              <a:gd name="connsiteX6" fmla="*/ 456108 w 5157795"/>
              <a:gd name="connsiteY6" fmla="*/ 2922396 h 3664515"/>
              <a:gd name="connsiteX7" fmla="*/ 2928194 w 5157795"/>
              <a:gd name="connsiteY7" fmla="*/ 3423238 h 3664515"/>
              <a:gd name="connsiteX8" fmla="*/ 2905534 w 5157795"/>
              <a:gd name="connsiteY8" fmla="*/ 3664515 h 3664515"/>
              <a:gd name="connsiteX9" fmla="*/ 3560828 w 5157795"/>
              <a:gd name="connsiteY9" fmla="*/ 3417903 h 3664515"/>
              <a:gd name="connsiteX0" fmla="*/ 3560828 w 5157966"/>
              <a:gd name="connsiteY0" fmla="*/ 3417903 h 3664515"/>
              <a:gd name="connsiteX1" fmla="*/ 4625113 w 5157966"/>
              <a:gd name="connsiteY1" fmla="*/ 2972172 h 3664515"/>
              <a:gd name="connsiteX2" fmla="*/ 5157578 w 5157966"/>
              <a:gd name="connsiteY2" fmla="*/ 1525931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 name="connsiteX0" fmla="*/ 3560828 w 5157966"/>
              <a:gd name="connsiteY0" fmla="*/ 3417903 h 3664515"/>
              <a:gd name="connsiteX1" fmla="*/ 4625113 w 5157966"/>
              <a:gd name="connsiteY1" fmla="*/ 2972172 h 3664515"/>
              <a:gd name="connsiteX2" fmla="*/ 5157578 w 5157966"/>
              <a:gd name="connsiteY2" fmla="*/ 1606926 h 3664515"/>
              <a:gd name="connsiteX3" fmla="*/ 4672248 w 5157966"/>
              <a:gd name="connsiteY3" fmla="*/ 449532 h 3664515"/>
              <a:gd name="connsiteX4" fmla="*/ 1095047 w 5157966"/>
              <a:gd name="connsiteY4" fmla="*/ 20387 h 3664515"/>
              <a:gd name="connsiteX5" fmla="*/ 49978 w 5157966"/>
              <a:gd name="connsiteY5" fmla="*/ 784321 h 3664515"/>
              <a:gd name="connsiteX6" fmla="*/ 456108 w 5157966"/>
              <a:gd name="connsiteY6" fmla="*/ 2922396 h 3664515"/>
              <a:gd name="connsiteX7" fmla="*/ 2928194 w 5157966"/>
              <a:gd name="connsiteY7" fmla="*/ 3423238 h 3664515"/>
              <a:gd name="connsiteX8" fmla="*/ 2905534 w 5157966"/>
              <a:gd name="connsiteY8" fmla="*/ 3664515 h 3664515"/>
              <a:gd name="connsiteX9" fmla="*/ 3560828 w 5157966"/>
              <a:gd name="connsiteY9" fmla="*/ 3417903 h 366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57966" h="3664515">
                <a:moveTo>
                  <a:pt x="3560828" y="3417903"/>
                </a:moveTo>
                <a:cubicBezTo>
                  <a:pt x="4020373" y="3449733"/>
                  <a:pt x="4358988" y="3274001"/>
                  <a:pt x="4625113" y="2972172"/>
                </a:cubicBezTo>
                <a:cubicBezTo>
                  <a:pt x="4891238" y="2670343"/>
                  <a:pt x="5149722" y="2027366"/>
                  <a:pt x="5157578" y="1606926"/>
                </a:cubicBezTo>
                <a:cubicBezTo>
                  <a:pt x="5165434" y="1186486"/>
                  <a:pt x="5055868" y="699491"/>
                  <a:pt x="4672248" y="449532"/>
                </a:cubicBezTo>
                <a:cubicBezTo>
                  <a:pt x="4230479" y="245182"/>
                  <a:pt x="2144491" y="-85439"/>
                  <a:pt x="1095047" y="20387"/>
                </a:cubicBezTo>
                <a:cubicBezTo>
                  <a:pt x="609596" y="84599"/>
                  <a:pt x="156468" y="300653"/>
                  <a:pt x="49978" y="784321"/>
                </a:cubicBezTo>
                <a:cubicBezTo>
                  <a:pt x="-56512" y="1267989"/>
                  <a:pt x="-23595" y="2482577"/>
                  <a:pt x="456108" y="2922396"/>
                </a:cubicBezTo>
                <a:cubicBezTo>
                  <a:pt x="935811" y="3362215"/>
                  <a:pt x="1626172" y="3439085"/>
                  <a:pt x="2928194" y="3423238"/>
                </a:cubicBezTo>
                <a:cubicBezTo>
                  <a:pt x="2961858" y="3542568"/>
                  <a:pt x="2958691" y="3539928"/>
                  <a:pt x="2905534" y="3664515"/>
                </a:cubicBezTo>
                <a:cubicBezTo>
                  <a:pt x="3294758" y="3581805"/>
                  <a:pt x="3560828" y="3417903"/>
                  <a:pt x="3560828" y="3417903"/>
                </a:cubicBezTo>
                <a:close/>
              </a:path>
            </a:pathLst>
          </a:custGeom>
          <a:noFill/>
          <a:ln w="19050" cap="flat">
            <a:solidFill>
              <a:schemeClr val="tx1"/>
            </a:solidFill>
            <a:prstDash val="solid"/>
            <a:miter/>
          </a:ln>
        </p:spPr>
        <p:txBody>
          <a:bodyPr rtlCol="0" anchor="ctr"/>
          <a:lstStyle/>
          <a:p>
            <a:endParaRPr lang="en-US"/>
          </a:p>
        </p:txBody>
      </p:sp>
    </p:spTree>
    <p:extLst>
      <p:ext uri="{BB962C8B-B14F-4D97-AF65-F5344CB8AC3E}">
        <p14:creationId xmlns:p14="http://schemas.microsoft.com/office/powerpoint/2010/main" val="3967754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46D15-A619-8F48-279F-AC6ACC0F77DC}"/>
              </a:ext>
            </a:extLst>
          </p:cNvPr>
          <p:cNvSpPr>
            <a:spLocks noGrp="1"/>
          </p:cNvSpPr>
          <p:nvPr>
            <p:ph type="title"/>
          </p:nvPr>
        </p:nvSpPr>
        <p:spPr/>
        <p:txBody>
          <a:bodyPr/>
          <a:lstStyle/>
          <a:p>
            <a:pPr algn="ctr"/>
            <a:r>
              <a:rPr lang="en-US" b="0" dirty="0">
                <a:solidFill>
                  <a:srgbClr val="7030A0"/>
                </a:solidFill>
                <a:latin typeface="Cooper Black" panose="0208090404030B020404" pitchFamily="18" charset="77"/>
              </a:rPr>
              <a:t>Scripture</a:t>
            </a:r>
          </a:p>
        </p:txBody>
      </p:sp>
      <p:sp>
        <p:nvSpPr>
          <p:cNvPr id="3" name="Content Placeholder 2">
            <a:extLst>
              <a:ext uri="{FF2B5EF4-FFF2-40B4-BE49-F238E27FC236}">
                <a16:creationId xmlns:a16="http://schemas.microsoft.com/office/drawing/2014/main" id="{9FAF36AB-7C40-723F-1E1C-66D6E3C1BB75}"/>
              </a:ext>
            </a:extLst>
          </p:cNvPr>
          <p:cNvSpPr>
            <a:spLocks noGrp="1"/>
          </p:cNvSpPr>
          <p:nvPr>
            <p:ph idx="1"/>
          </p:nvPr>
        </p:nvSpPr>
        <p:spPr/>
        <p:txBody>
          <a:bodyPr/>
          <a:lstStyle/>
          <a:p>
            <a:endParaRPr lang="en-US"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endParaRPr>
          </a:p>
          <a:p>
            <a:pPr algn="ctr"/>
            <a:r>
              <a:rPr lang="en-US" sz="2400" kern="0" dirty="0">
                <a:solidFill>
                  <a:srgbClr val="000000"/>
                </a:solidFill>
                <a:latin typeface="Segoe UI" panose="020B0502040204020203" pitchFamily="34" charset="0"/>
                <a:ea typeface="Times New Roman" panose="02020603050405020304" pitchFamily="18" charset="0"/>
                <a:cs typeface="Times New Roman" panose="02020603050405020304" pitchFamily="18" charset="0"/>
              </a:rPr>
              <a:t>Acts 18:1-3</a:t>
            </a:r>
          </a:p>
          <a:p>
            <a:r>
              <a:rPr lang="en-US" sz="24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After this Paul</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baseline="30000" dirty="0">
                <a:solidFill>
                  <a:srgbClr val="517E90"/>
                </a:solidFill>
                <a:effectLst/>
                <a:latin typeface="Segoe UI" panose="020B0502040204020203" pitchFamily="34" charset="0"/>
                <a:ea typeface="Times New Roman" panose="02020603050405020304" pitchFamily="18" charset="0"/>
                <a:cs typeface="Segoe UI" panose="020B0502040204020203" pitchFamily="34" charset="0"/>
                <a:hlinkClick r:id="rId3" tooltip="See footnote a"/>
              </a:rPr>
              <a:t>a</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left Athens and went to Corinth. </a:t>
            </a:r>
            <a:r>
              <a:rPr lang="en-US" sz="2400" b="1"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There he found a Jew named Aquila, a native of Pontus, who had recently come from Italy with his wife</a:t>
            </a:r>
            <a:r>
              <a:rPr lang="en-US" sz="2400" b="1"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Priscilla</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because Claudius had ordered all Jews to leave Rome. Paul</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baseline="30000" dirty="0">
                <a:solidFill>
                  <a:srgbClr val="517E90"/>
                </a:solidFill>
                <a:effectLst/>
                <a:latin typeface="Segoe UI" panose="020B0502040204020203" pitchFamily="34" charset="0"/>
                <a:ea typeface="Times New Roman" panose="02020603050405020304" pitchFamily="18" charset="0"/>
                <a:cs typeface="Segoe UI" panose="020B0502040204020203" pitchFamily="34" charset="0"/>
                <a:hlinkClick r:id="rId4" tooltip="See footnote b"/>
              </a:rPr>
              <a:t>b</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went to see them, </a:t>
            </a:r>
            <a:r>
              <a:rPr lang="en-US" sz="2400" b="1"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3 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and, because he was of the same trade, he stayed with them, and they worked together—by trade they were tentmakers. </a:t>
            </a:r>
            <a:endParaRPr lang="en-US" sz="2400" kern="100" dirty="0">
              <a:effectLst/>
              <a:latin typeface="Segoe UI" panose="020B0502040204020203" pitchFamily="34" charset="0"/>
              <a:ea typeface="Calibri" panose="020F0502020204030204" pitchFamily="34" charset="0"/>
              <a:cs typeface="Segoe UI" panose="020B0502040204020203" pitchFamily="34" charset="0"/>
            </a:endParaRPr>
          </a:p>
          <a:p>
            <a:endParaRPr lang="en-US" dirty="0"/>
          </a:p>
        </p:txBody>
      </p:sp>
    </p:spTree>
    <p:extLst>
      <p:ext uri="{BB962C8B-B14F-4D97-AF65-F5344CB8AC3E}">
        <p14:creationId xmlns:p14="http://schemas.microsoft.com/office/powerpoint/2010/main" val="2559053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96E11-2540-876E-3350-E598EB6A8DD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A5AA733-D277-E5C1-8C52-B59ACB3C2AD2}"/>
              </a:ext>
            </a:extLst>
          </p:cNvPr>
          <p:cNvSpPr>
            <a:spLocks noGrp="1"/>
          </p:cNvSpPr>
          <p:nvPr>
            <p:ph idx="1"/>
          </p:nvPr>
        </p:nvSpPr>
        <p:spPr/>
        <p:txBody>
          <a:bodyPr>
            <a:normAutofit/>
          </a:bodyPr>
          <a:lstStyle/>
          <a:p>
            <a:endParaRPr lang="en-US" sz="2800" dirty="0">
              <a:latin typeface="Cooper Black" panose="0208090404030B020404" pitchFamily="18" charset="77"/>
            </a:endParaRPr>
          </a:p>
          <a:p>
            <a:r>
              <a:rPr lang="en-US" sz="2800" dirty="0">
                <a:latin typeface="Segoe UI" panose="020B0502040204020203" pitchFamily="34" charset="0"/>
                <a:cs typeface="Segoe UI" panose="020B0502040204020203" pitchFamily="34" charset="0"/>
              </a:rPr>
              <a:t>Acts 18:18-28</a:t>
            </a:r>
          </a:p>
          <a:p>
            <a:pPr marL="0" marR="0">
              <a:lnSpc>
                <a:spcPts val="2040"/>
              </a:lnSpc>
              <a:spcBef>
                <a:spcPts val="0"/>
              </a:spcBef>
              <a:spcAft>
                <a:spcPts val="0"/>
              </a:spcAft>
            </a:pPr>
            <a:r>
              <a:rPr lang="en-US" sz="2400" b="1"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18 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After staying there for a considerable time, Paul said farewell to the believers</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baseline="30000" dirty="0">
                <a:solidFill>
                  <a:srgbClr val="517E90"/>
                </a:solidFill>
                <a:effectLst/>
                <a:latin typeface="Segoe UI" panose="020B0502040204020203" pitchFamily="34" charset="0"/>
                <a:ea typeface="Times New Roman" panose="02020603050405020304" pitchFamily="18" charset="0"/>
                <a:cs typeface="Segoe UI" panose="020B0502040204020203" pitchFamily="34" charset="0"/>
                <a:hlinkClick r:id="rId2" tooltip="See footnote b"/>
              </a:rPr>
              <a:t>b</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and sailed for Syria, accompanied by Priscilla and Aquila. At </a:t>
            </a:r>
            <a:r>
              <a:rPr lang="en-US" sz="2400" kern="0" dirty="0" err="1">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Cenchreae</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he had his hair cut, for he was under a vow. </a:t>
            </a:r>
            <a:r>
              <a:rPr lang="en-US" sz="2400" b="1"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19 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When they reached Ephesus, he left them there, but first he himself went into the synagogue and had a discussion with the Jews. </a:t>
            </a:r>
            <a:r>
              <a:rPr lang="en-US" sz="2400" b="1"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20 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When they asked him to stay longer, he declined; </a:t>
            </a:r>
            <a:r>
              <a:rPr lang="en-US" sz="2400" b="1"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21 </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but on taking leave of them, he said, ‘I</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baseline="30000" dirty="0">
                <a:solidFill>
                  <a:srgbClr val="517E90"/>
                </a:solidFill>
                <a:effectLst/>
                <a:latin typeface="Segoe UI" panose="020B0502040204020203" pitchFamily="34" charset="0"/>
                <a:ea typeface="Times New Roman" panose="02020603050405020304" pitchFamily="18" charset="0"/>
                <a:cs typeface="Segoe UI" panose="020B0502040204020203" pitchFamily="34" charset="0"/>
                <a:hlinkClick r:id="rId3" tooltip="See footnote c"/>
              </a:rPr>
              <a:t>c</a:t>
            </a:r>
            <a:r>
              <a:rPr lang="en-US" sz="2400" kern="0" baseline="3000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t>
            </a:r>
            <a:r>
              <a:rPr lang="en-US" sz="2400" kern="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will return to you, if God wills.’ Then he set sail from Ephesus.</a:t>
            </a:r>
            <a:endParaRPr lang="en-US" sz="2400" kern="100" dirty="0">
              <a:effectLst/>
              <a:latin typeface="Segoe UI" panose="020B0502040204020203" pitchFamily="34" charset="0"/>
              <a:ea typeface="Calibri" panose="020F0502020204030204" pitchFamily="34" charset="0"/>
              <a:cs typeface="Segoe UI" panose="020B0502040204020203" pitchFamily="34" charset="0"/>
            </a:endParaRPr>
          </a:p>
          <a:p>
            <a:endParaRPr lang="en-US" sz="2800" dirty="0">
              <a:latin typeface="Cooper Black" panose="0208090404030B020404" pitchFamily="18" charset="77"/>
            </a:endParaRPr>
          </a:p>
        </p:txBody>
      </p:sp>
    </p:spTree>
    <p:extLst>
      <p:ext uri="{BB962C8B-B14F-4D97-AF65-F5344CB8AC3E}">
        <p14:creationId xmlns:p14="http://schemas.microsoft.com/office/powerpoint/2010/main" val="1955606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4C377-613E-8308-5B1C-7CDB6A838B1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A1C0807-7372-1A87-6497-E615FD2F0EDA}"/>
              </a:ext>
            </a:extLst>
          </p:cNvPr>
          <p:cNvSpPr>
            <a:spLocks noGrp="1"/>
          </p:cNvSpPr>
          <p:nvPr>
            <p:ph idx="1"/>
          </p:nvPr>
        </p:nvSpPr>
        <p:spPr/>
        <p:txBody>
          <a:bodyPr>
            <a:normAutofit fontScale="70000" lnSpcReduction="20000"/>
          </a:bodyPr>
          <a:lstStyle/>
          <a:p>
            <a:r>
              <a:rPr lang="en-US"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24 </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Now there came to Ephesus a Jew named Apollos, a native of Alexandria. He was an eloquent man, well-versed in the scriptures. </a:t>
            </a:r>
            <a:r>
              <a:rPr lang="en-US"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25 </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He had been instructed in the Way of the Lord; and he spoke with burning enthusiasm and taught accurately the things concerning Jesus, though he knew only the baptism of John. </a:t>
            </a:r>
            <a:r>
              <a:rPr lang="en-US"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26 </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He began to speak boldly in the synagogue; but when Priscilla and Aquila heard him, they took him aside and explained the Way of God to him more accurately. </a:t>
            </a:r>
            <a:r>
              <a:rPr lang="en-US"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27 </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And when he wished to cross over to Achaia, the believers</a:t>
            </a:r>
            <a:r>
              <a:rPr lang="en-US" sz="32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US" sz="3200" kern="0" baseline="30000" dirty="0">
                <a:solidFill>
                  <a:srgbClr val="517E90"/>
                </a:solidFill>
                <a:effectLst/>
                <a:latin typeface="Segoe UI" panose="020B0502040204020203" pitchFamily="34" charset="0"/>
                <a:ea typeface="Times New Roman" panose="02020603050405020304" pitchFamily="18" charset="0"/>
                <a:cs typeface="Times New Roman" panose="02020603050405020304" pitchFamily="18" charset="0"/>
                <a:hlinkClick r:id="rId3" tooltip="See footnote f"/>
              </a:rPr>
              <a:t>f</a:t>
            </a:r>
            <a:r>
              <a:rPr lang="en-US" sz="32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encouraged him and wrote to the disciples to welcome him. On his arrival he greatly helped those who through grace had become believers, </a:t>
            </a:r>
            <a:r>
              <a:rPr lang="en-US" sz="32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28 </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for he powerfully refuted the Jews in public, showing by the scriptures that the Messiah</a:t>
            </a:r>
            <a:r>
              <a:rPr lang="en-US" sz="32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US" sz="3200" kern="0" baseline="30000" dirty="0">
                <a:solidFill>
                  <a:srgbClr val="517E90"/>
                </a:solidFill>
                <a:effectLst/>
                <a:latin typeface="Segoe UI" panose="020B0502040204020203" pitchFamily="34" charset="0"/>
                <a:ea typeface="Times New Roman" panose="02020603050405020304" pitchFamily="18" charset="0"/>
                <a:cs typeface="Times New Roman" panose="02020603050405020304" pitchFamily="18" charset="0"/>
                <a:hlinkClick r:id="rId4" tooltip="See footnote g"/>
              </a:rPr>
              <a:t>g</a:t>
            </a:r>
            <a:r>
              <a:rPr lang="en-US" sz="3200"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a:t>
            </a:r>
            <a:r>
              <a:rPr lang="en-US" sz="3200"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is Jesus</a:t>
            </a:r>
            <a:endParaRPr lang="en-US" sz="32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114866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11944-4106-5946-E465-2468228C3AD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FBAA3D9B-C527-9074-6B1F-4626DADE022E}"/>
              </a:ext>
            </a:extLst>
          </p:cNvPr>
          <p:cNvSpPr>
            <a:spLocks noGrp="1"/>
          </p:cNvSpPr>
          <p:nvPr>
            <p:ph idx="1"/>
          </p:nvPr>
        </p:nvSpPr>
        <p:spPr/>
        <p:txBody>
          <a:bodyPr>
            <a:normAutofit fontScale="92500" lnSpcReduction="20000"/>
          </a:bodyPr>
          <a:lstStyle/>
          <a:p>
            <a:pPr algn="ctr"/>
            <a:r>
              <a:rPr lang="en-US" dirty="0">
                <a:latin typeface="Cooper Black" panose="0208090404030B020404" pitchFamily="18" charset="77"/>
              </a:rPr>
              <a:t>                Romans 16:1-4</a:t>
            </a:r>
          </a:p>
          <a:p>
            <a:pPr algn="l"/>
            <a:r>
              <a:rPr lang="en-US" b="1" i="0" u="none" strike="noStrike" dirty="0">
                <a:solidFill>
                  <a:srgbClr val="000000"/>
                </a:solidFill>
                <a:effectLst/>
                <a:latin typeface="system-ui"/>
              </a:rPr>
              <a:t>16 </a:t>
            </a:r>
            <a:r>
              <a:rPr lang="en-US" b="0" i="0" u="none" strike="noStrike" dirty="0">
                <a:solidFill>
                  <a:srgbClr val="000000"/>
                </a:solidFill>
                <a:effectLst/>
                <a:latin typeface="system-ui"/>
              </a:rPr>
              <a:t>I commend to you our sister Phoebe, a deacon</a:t>
            </a:r>
            <a:r>
              <a:rPr lang="en-US" b="0" i="0" u="none" strike="noStrike" baseline="30000" dirty="0">
                <a:solidFill>
                  <a:srgbClr val="000000"/>
                </a:solidFill>
                <a:effectLst/>
                <a:latin typeface="system-ui"/>
              </a:rPr>
              <a:t>[</a:t>
            </a:r>
            <a:r>
              <a:rPr lang="en-US" b="0" i="0" u="none" strike="noStrike" baseline="30000" dirty="0">
                <a:solidFill>
                  <a:srgbClr val="517E90"/>
                </a:solidFill>
                <a:effectLst/>
                <a:latin typeface="system-ui"/>
                <a:hlinkClick r:id="rId3" tooltip="See footnote a"/>
              </a:rPr>
              <a:t>a</a:t>
            </a:r>
            <a:r>
              <a:rPr lang="en-US" b="0" i="0" u="none" strike="noStrike" baseline="30000" dirty="0">
                <a:solidFill>
                  <a:srgbClr val="000000"/>
                </a:solidFill>
                <a:effectLst/>
                <a:latin typeface="system-ui"/>
              </a:rPr>
              <a:t>]</a:t>
            </a:r>
            <a:r>
              <a:rPr lang="en-US" b="0" i="0" u="none" strike="noStrike" dirty="0">
                <a:solidFill>
                  <a:srgbClr val="000000"/>
                </a:solidFill>
                <a:effectLst/>
                <a:latin typeface="system-ui"/>
              </a:rPr>
              <a:t> of the church at </a:t>
            </a:r>
            <a:r>
              <a:rPr lang="en-US" b="0" i="0" u="none" strike="noStrike" dirty="0" err="1">
                <a:solidFill>
                  <a:srgbClr val="000000"/>
                </a:solidFill>
                <a:effectLst/>
                <a:latin typeface="system-ui"/>
              </a:rPr>
              <a:t>Cenchreae</a:t>
            </a:r>
            <a:r>
              <a:rPr lang="en-US" b="0" i="0" u="none" strike="noStrike" dirty="0">
                <a:solidFill>
                  <a:srgbClr val="000000"/>
                </a:solidFill>
                <a:effectLst/>
                <a:latin typeface="system-ui"/>
              </a:rPr>
              <a:t>, </a:t>
            </a:r>
            <a:r>
              <a:rPr lang="en-US" b="1" i="0" u="none" strike="noStrike" baseline="30000" dirty="0">
                <a:solidFill>
                  <a:srgbClr val="000000"/>
                </a:solidFill>
                <a:effectLst/>
                <a:latin typeface="system-ui"/>
              </a:rPr>
              <a:t>2 </a:t>
            </a:r>
            <a:r>
              <a:rPr lang="en-US" b="0" i="0" u="none" strike="noStrike" dirty="0">
                <a:solidFill>
                  <a:srgbClr val="000000"/>
                </a:solidFill>
                <a:effectLst/>
                <a:latin typeface="system-ui"/>
              </a:rPr>
              <a:t>so that you may welcome her in the Lord as is fitting for the saints, and help her in whatever she may require from you, for she has been a benefactor of many and of myself as well.</a:t>
            </a:r>
          </a:p>
          <a:p>
            <a:pPr algn="l"/>
            <a:r>
              <a:rPr lang="en-US" b="1" i="0" u="none" strike="noStrike" baseline="30000" dirty="0">
                <a:solidFill>
                  <a:srgbClr val="000000"/>
                </a:solidFill>
                <a:effectLst/>
                <a:latin typeface="system-ui"/>
              </a:rPr>
              <a:t>3</a:t>
            </a:r>
            <a:r>
              <a:rPr lang="en-US" i="0" u="none" strike="noStrike" baseline="30000" dirty="0">
                <a:solidFill>
                  <a:srgbClr val="FF0000"/>
                </a:solidFill>
                <a:effectLst/>
                <a:latin typeface="system-ui"/>
              </a:rPr>
              <a:t> </a:t>
            </a:r>
            <a:r>
              <a:rPr lang="en-US" i="0" u="none" strike="noStrike" dirty="0">
                <a:solidFill>
                  <a:srgbClr val="FF0000"/>
                </a:solidFill>
                <a:effectLst/>
                <a:latin typeface="system-ui"/>
              </a:rPr>
              <a:t>Greet Prisca and Aquila, who work with me in Christ Jesus, </a:t>
            </a:r>
            <a:r>
              <a:rPr lang="en-US" i="0" u="none" strike="noStrike" baseline="30000" dirty="0">
                <a:solidFill>
                  <a:srgbClr val="FF0000"/>
                </a:solidFill>
                <a:effectLst/>
                <a:latin typeface="system-ui"/>
              </a:rPr>
              <a:t>4 </a:t>
            </a:r>
            <a:r>
              <a:rPr lang="en-US" i="0" u="none" strike="noStrike" dirty="0">
                <a:solidFill>
                  <a:srgbClr val="FF0000"/>
                </a:solidFill>
                <a:effectLst/>
                <a:latin typeface="system-ui"/>
              </a:rPr>
              <a:t>and who risked their necks for my life, to whom not only I give thanks, but also all the churches of the Gentiles.</a:t>
            </a:r>
          </a:p>
          <a:p>
            <a:endParaRPr lang="en-US" dirty="0">
              <a:latin typeface="Cooper Black" panose="0208090404030B020404" pitchFamily="18" charset="77"/>
            </a:endParaRPr>
          </a:p>
        </p:txBody>
      </p:sp>
    </p:spTree>
    <p:extLst>
      <p:ext uri="{BB962C8B-B14F-4D97-AF65-F5344CB8AC3E}">
        <p14:creationId xmlns:p14="http://schemas.microsoft.com/office/powerpoint/2010/main" val="3830416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5F767-36DA-AD26-0E12-1821319480B2}"/>
              </a:ext>
            </a:extLst>
          </p:cNvPr>
          <p:cNvSpPr>
            <a:spLocks noGrp="1"/>
          </p:cNvSpPr>
          <p:nvPr>
            <p:ph type="title"/>
          </p:nvPr>
        </p:nvSpPr>
        <p:spPr/>
        <p:txBody>
          <a:bodyPr>
            <a:normAutofit fontScale="90000"/>
          </a:bodyPr>
          <a:lstStyle/>
          <a:p>
            <a:r>
              <a:rPr lang="en-US" dirty="0">
                <a:solidFill>
                  <a:srgbClr val="7030A0"/>
                </a:solidFill>
                <a:latin typeface="Cooper Black" panose="0208090404030B020404" pitchFamily="18" charset="77"/>
              </a:rPr>
              <a:t>Things to Consider and Tradition</a:t>
            </a:r>
          </a:p>
        </p:txBody>
      </p:sp>
      <p:sp>
        <p:nvSpPr>
          <p:cNvPr id="3" name="Content Placeholder 2">
            <a:extLst>
              <a:ext uri="{FF2B5EF4-FFF2-40B4-BE49-F238E27FC236}">
                <a16:creationId xmlns:a16="http://schemas.microsoft.com/office/drawing/2014/main" id="{99A3C090-E1A1-20D3-82C4-B7ABC1F354B0}"/>
              </a:ext>
            </a:extLst>
          </p:cNvPr>
          <p:cNvSpPr>
            <a:spLocks noGrp="1"/>
          </p:cNvSpPr>
          <p:nvPr>
            <p:ph idx="1"/>
          </p:nvPr>
        </p:nvSpPr>
        <p:spPr/>
        <p:txBody>
          <a:bodyPr/>
          <a:lstStyle/>
          <a:p>
            <a:pPr marL="457200" indent="-457200">
              <a:buFont typeface="Arial" panose="020B0604020202020204" pitchFamily="34" charset="0"/>
              <a:buChar char="•"/>
            </a:pPr>
            <a:r>
              <a:rPr lang="en-US" dirty="0">
                <a:latin typeface="Cooper Black" panose="0208090404030B020404" pitchFamily="18" charset="77"/>
              </a:rPr>
              <a:t>Priscilla’s name is always listed first. </a:t>
            </a:r>
          </a:p>
          <a:p>
            <a:pPr marL="457200" indent="-457200">
              <a:buFont typeface="Arial" panose="020B0604020202020204" pitchFamily="34" charset="0"/>
              <a:buChar char="•"/>
            </a:pPr>
            <a:r>
              <a:rPr lang="en-US" dirty="0">
                <a:latin typeface="Cooper Black" panose="0208090404030B020404" pitchFamily="18" charset="77"/>
              </a:rPr>
              <a:t>Paul listed Priscilla and Aquilla in introductions to many of his letters which means they were known to these churches.</a:t>
            </a:r>
          </a:p>
          <a:p>
            <a:pPr marL="457200" indent="-457200">
              <a:buFont typeface="Arial" panose="020B0604020202020204" pitchFamily="34" charset="0"/>
              <a:buChar char="•"/>
            </a:pPr>
            <a:r>
              <a:rPr lang="en-US" dirty="0">
                <a:latin typeface="Cooper Black" panose="0208090404030B020404" pitchFamily="18" charset="77"/>
              </a:rPr>
              <a:t>It is thought that Priscilla was a woman of means, but that Aquilla had been raised as a slave. </a:t>
            </a:r>
          </a:p>
        </p:txBody>
      </p:sp>
    </p:spTree>
    <p:extLst>
      <p:ext uri="{BB962C8B-B14F-4D97-AF65-F5344CB8AC3E}">
        <p14:creationId xmlns:p14="http://schemas.microsoft.com/office/powerpoint/2010/main" val="2185700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9" name="Rectangle 20">
            <a:extLst>
              <a:ext uri="{FF2B5EF4-FFF2-40B4-BE49-F238E27FC236}">
                <a16:creationId xmlns:a16="http://schemas.microsoft.com/office/drawing/2014/main" id="{BD2A7128-270D-45DD-B0C7-24FF462228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xt&#10;&#10;Description automatically generated">
            <a:extLst>
              <a:ext uri="{FF2B5EF4-FFF2-40B4-BE49-F238E27FC236}">
                <a16:creationId xmlns:a16="http://schemas.microsoft.com/office/drawing/2014/main" id="{3BB86C3D-E215-ABC5-2960-47C18A1AECBB}"/>
              </a:ext>
            </a:extLst>
          </p:cNvPr>
          <p:cNvPicPr>
            <a:picLocks noChangeAspect="1"/>
          </p:cNvPicPr>
          <p:nvPr/>
        </p:nvPicPr>
        <p:blipFill rotWithShape="1">
          <a:blip r:embed="rId2"/>
          <a:srcRect t="5726" r="1" b="6652"/>
          <a:stretch/>
        </p:blipFill>
        <p:spPr>
          <a:xfrm>
            <a:off x="456628" y="527514"/>
            <a:ext cx="6539979" cy="5802972"/>
          </a:xfrm>
          <a:custGeom>
            <a:avLst/>
            <a:gdLst/>
            <a:ahLst/>
            <a:cxnLst/>
            <a:rect l="l" t="t" r="r" b="b"/>
            <a:pathLst>
              <a:path w="7503702" h="6405387">
                <a:moveTo>
                  <a:pt x="526155" y="35"/>
                </a:moveTo>
                <a:cubicBezTo>
                  <a:pt x="696890" y="424"/>
                  <a:pt x="910822" y="4062"/>
                  <a:pt x="1101865" y="9135"/>
                </a:cubicBezTo>
                <a:lnTo>
                  <a:pt x="6538681" y="39665"/>
                </a:lnTo>
                <a:lnTo>
                  <a:pt x="7503702" y="68449"/>
                </a:lnTo>
                <a:lnTo>
                  <a:pt x="7503702" y="6373015"/>
                </a:lnTo>
                <a:lnTo>
                  <a:pt x="7349407" y="6372590"/>
                </a:lnTo>
                <a:cubicBezTo>
                  <a:pt x="5503660" y="6369608"/>
                  <a:pt x="2945004" y="6405387"/>
                  <a:pt x="1220576" y="6405387"/>
                </a:cubicBezTo>
                <a:cubicBezTo>
                  <a:pt x="732036" y="6374856"/>
                  <a:pt x="383078" y="6405388"/>
                  <a:pt x="48079" y="6374856"/>
                </a:cubicBezTo>
                <a:cubicBezTo>
                  <a:pt x="-54281" y="4308922"/>
                  <a:pt x="24815" y="1433916"/>
                  <a:pt x="117871" y="131259"/>
                </a:cubicBezTo>
                <a:cubicBezTo>
                  <a:pt x="125872" y="-28778"/>
                  <a:pt x="119241" y="23587"/>
                  <a:pt x="279761" y="3233"/>
                </a:cubicBezTo>
                <a:cubicBezTo>
                  <a:pt x="336825" y="737"/>
                  <a:pt x="423715" y="-199"/>
                  <a:pt x="526155" y="35"/>
                </a:cubicBezTo>
                <a:close/>
              </a:path>
            </a:pathLst>
          </a:custGeom>
        </p:spPr>
      </p:pic>
      <p:sp>
        <p:nvSpPr>
          <p:cNvPr id="30" name="Freeform: Shape 22">
            <a:extLst>
              <a:ext uri="{FF2B5EF4-FFF2-40B4-BE49-F238E27FC236}">
                <a16:creationId xmlns:a16="http://schemas.microsoft.com/office/drawing/2014/main" id="{99B7B539-E79B-44C5-8319-9CE01F87F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6625" y="518378"/>
            <a:ext cx="6539978" cy="5802971"/>
          </a:xfrm>
          <a:custGeom>
            <a:avLst/>
            <a:gdLst>
              <a:gd name="connsiteX0" fmla="*/ 7142118 w 7680682"/>
              <a:gd name="connsiteY0" fmla="*/ 6405352 h 6405386"/>
              <a:gd name="connsiteX1" fmla="*/ 6552830 w 7680682"/>
              <a:gd name="connsiteY1" fmla="*/ 6396252 h 6405386"/>
              <a:gd name="connsiteX2" fmla="*/ 987782 w 7680682"/>
              <a:gd name="connsiteY2" fmla="*/ 6365722 h 6405386"/>
              <a:gd name="connsiteX3" fmla="*/ 0 w 7680682"/>
              <a:gd name="connsiteY3" fmla="*/ 6336938 h 6405386"/>
              <a:gd name="connsiteX4" fmla="*/ 0 w 7680682"/>
              <a:gd name="connsiteY4" fmla="*/ 32372 h 6405386"/>
              <a:gd name="connsiteX5" fmla="*/ 157934 w 7680682"/>
              <a:gd name="connsiteY5" fmla="*/ 32797 h 6405386"/>
              <a:gd name="connsiteX6" fmla="*/ 6431319 w 7680682"/>
              <a:gd name="connsiteY6" fmla="*/ 0 h 6405386"/>
              <a:gd name="connsiteX7" fmla="*/ 7631470 w 7680682"/>
              <a:gd name="connsiteY7" fmla="*/ 30531 h 6405386"/>
              <a:gd name="connsiteX8" fmla="*/ 7560032 w 7680682"/>
              <a:gd name="connsiteY8" fmla="*/ 6274128 h 6405386"/>
              <a:gd name="connsiteX9" fmla="*/ 7394324 w 7680682"/>
              <a:gd name="connsiteY9" fmla="*/ 6402154 h 6405386"/>
              <a:gd name="connsiteX10" fmla="*/ 7142118 w 7680682"/>
              <a:gd name="connsiteY10" fmla="*/ 6405352 h 640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80682" h="6405386">
                <a:moveTo>
                  <a:pt x="7142118" y="6405352"/>
                </a:moveTo>
                <a:cubicBezTo>
                  <a:pt x="6967357" y="6404963"/>
                  <a:pt x="6748379" y="6401325"/>
                  <a:pt x="6552830" y="6396252"/>
                </a:cubicBezTo>
                <a:lnTo>
                  <a:pt x="987782" y="6365722"/>
                </a:lnTo>
                <a:lnTo>
                  <a:pt x="0" y="6336938"/>
                </a:lnTo>
                <a:lnTo>
                  <a:pt x="0" y="32372"/>
                </a:lnTo>
                <a:lnTo>
                  <a:pt x="157934" y="32797"/>
                </a:lnTo>
                <a:cubicBezTo>
                  <a:pt x="2047215" y="35779"/>
                  <a:pt x="4666218" y="0"/>
                  <a:pt x="6431319" y="0"/>
                </a:cubicBezTo>
                <a:cubicBezTo>
                  <a:pt x="6931382" y="30531"/>
                  <a:pt x="7288570" y="-1"/>
                  <a:pt x="7631470" y="30531"/>
                </a:cubicBezTo>
                <a:cubicBezTo>
                  <a:pt x="7736245" y="2096465"/>
                  <a:pt x="7655283" y="4971471"/>
                  <a:pt x="7560032" y="6274128"/>
                </a:cubicBezTo>
                <a:cubicBezTo>
                  <a:pt x="7551842" y="6434165"/>
                  <a:pt x="7558630" y="6381800"/>
                  <a:pt x="7394324" y="6402154"/>
                </a:cubicBezTo>
                <a:cubicBezTo>
                  <a:pt x="7335914" y="6404650"/>
                  <a:pt x="7246975" y="6405586"/>
                  <a:pt x="7142118" y="640535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24">
            <a:extLst>
              <a:ext uri="{FF2B5EF4-FFF2-40B4-BE49-F238E27FC236}">
                <a16:creationId xmlns:a16="http://schemas.microsoft.com/office/drawing/2014/main" id="{78F7AE4B-9747-4033-A691-63FD7B896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09820" y="974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solidFill>
            <a:schemeClr val="bg1"/>
          </a:solidFill>
          <a:ln w="1905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EDDC0E59-8A66-31E3-DD72-2FCA2B3EC131}"/>
              </a:ext>
            </a:extLst>
          </p:cNvPr>
          <p:cNvSpPr>
            <a:spLocks noGrp="1"/>
          </p:cNvSpPr>
          <p:nvPr>
            <p:ph type="title"/>
          </p:nvPr>
        </p:nvSpPr>
        <p:spPr>
          <a:xfrm>
            <a:off x="6873002" y="1268977"/>
            <a:ext cx="4621048" cy="1678899"/>
          </a:xfrm>
        </p:spPr>
        <p:txBody>
          <a:bodyPr>
            <a:normAutofit fontScale="90000"/>
          </a:bodyPr>
          <a:lstStyle/>
          <a:p>
            <a:pPr algn="ctr">
              <a:lnSpc>
                <a:spcPct val="90000"/>
              </a:lnSpc>
            </a:pPr>
            <a:r>
              <a:rPr lang="en-US" sz="2200" dirty="0">
                <a:latin typeface="Cooper Black" panose="0208090404030B020404" pitchFamily="18" charset="77"/>
              </a:rPr>
              <a:t>Scholars </a:t>
            </a:r>
            <a:br>
              <a:rPr lang="en-US" sz="2200" dirty="0">
                <a:latin typeface="Cooper Black" panose="0208090404030B020404" pitchFamily="18" charset="77"/>
              </a:rPr>
            </a:br>
            <a:r>
              <a:rPr lang="en-US" sz="2200" dirty="0">
                <a:latin typeface="Cooper Black" panose="0208090404030B020404" pitchFamily="18" charset="77"/>
              </a:rPr>
              <a:t>Managers</a:t>
            </a:r>
            <a:br>
              <a:rPr lang="en-US" sz="2200" dirty="0">
                <a:latin typeface="Cooper Black" panose="0208090404030B020404" pitchFamily="18" charset="77"/>
              </a:rPr>
            </a:br>
            <a:r>
              <a:rPr lang="en-US" sz="2200" dirty="0">
                <a:latin typeface="Cooper Black" panose="0208090404030B020404" pitchFamily="18" charset="77"/>
              </a:rPr>
              <a:t>Spokespeople</a:t>
            </a:r>
            <a:br>
              <a:rPr lang="en-US" sz="2200" dirty="0">
                <a:latin typeface="Cooper Black" panose="0208090404030B020404" pitchFamily="18" charset="77"/>
              </a:rPr>
            </a:br>
            <a:r>
              <a:rPr lang="en-US" sz="2200" dirty="0">
                <a:latin typeface="Cooper Black" panose="0208090404030B020404" pitchFamily="18" charset="77"/>
              </a:rPr>
              <a:t>Look at some of the characteristics we have discussed. </a:t>
            </a:r>
            <a:br>
              <a:rPr lang="en-US" sz="2400" dirty="0">
                <a:latin typeface="Cooper Black" panose="0208090404030B020404" pitchFamily="18" charset="77"/>
              </a:rPr>
            </a:br>
            <a:endParaRPr lang="en-US" sz="2400" dirty="0">
              <a:latin typeface="Cooper Black" panose="0208090404030B020404" pitchFamily="18" charset="77"/>
            </a:endParaRPr>
          </a:p>
        </p:txBody>
      </p:sp>
      <p:sp>
        <p:nvSpPr>
          <p:cNvPr id="32" name="Freeform: Shape 26">
            <a:extLst>
              <a:ext uri="{FF2B5EF4-FFF2-40B4-BE49-F238E27FC236}">
                <a16:creationId xmlns:a16="http://schemas.microsoft.com/office/drawing/2014/main" id="{3DE94331-B9BD-4D14-A13A-2868661FB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42887" y="926489"/>
            <a:ext cx="5081278" cy="2363876"/>
          </a:xfrm>
          <a:custGeom>
            <a:avLst/>
            <a:gdLst>
              <a:gd name="connsiteX0" fmla="*/ 702544 w 1731866"/>
              <a:gd name="connsiteY0" fmla="*/ 704513 h 898547"/>
              <a:gd name="connsiteX1" fmla="*/ 1151838 w 1731866"/>
              <a:gd name="connsiteY1" fmla="*/ 709752 h 898547"/>
              <a:gd name="connsiteX2" fmla="*/ 1632946 w 1731866"/>
              <a:gd name="connsiteY2" fmla="*/ 622027 h 898547"/>
              <a:gd name="connsiteX3" fmla="*/ 1678094 w 1731866"/>
              <a:gd name="connsiteY3" fmla="*/ 138252 h 898547"/>
              <a:gd name="connsiteX4" fmla="*/ 721213 w 1731866"/>
              <a:gd name="connsiteY4" fmla="*/ 2711 h 898547"/>
              <a:gd name="connsiteX5" fmla="*/ 29222 w 1731866"/>
              <a:gd name="connsiteY5" fmla="*/ 208261 h 898547"/>
              <a:gd name="connsiteX6" fmla="*/ 142569 w 1731866"/>
              <a:gd name="connsiteY6" fmla="*/ 668985 h 898547"/>
              <a:gd name="connsiteX7" fmla="*/ 426128 w 1731866"/>
              <a:gd name="connsiteY7" fmla="*/ 701846 h 898547"/>
              <a:gd name="connsiteX8" fmla="*/ 729119 w 1731866"/>
              <a:gd name="connsiteY8" fmla="*/ 898538 h 898547"/>
              <a:gd name="connsiteX9" fmla="*/ 670635 w 1731866"/>
              <a:gd name="connsiteY9" fmla="*/ 773570 h 898547"/>
              <a:gd name="connsiteX10" fmla="*/ 702544 w 1731866"/>
              <a:gd name="connsiteY10" fmla="*/ 704513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70673 w 1731865"/>
              <a:gd name="connsiteY9" fmla="*/ 773579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7404 w 1731865"/>
              <a:gd name="connsiteY9" fmla="*/ 774971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77755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8547"/>
              <a:gd name="connsiteX1" fmla="*/ 1151876 w 1731865"/>
              <a:gd name="connsiteY1" fmla="*/ 709761 h 898547"/>
              <a:gd name="connsiteX2" fmla="*/ 1632984 w 1731865"/>
              <a:gd name="connsiteY2" fmla="*/ 622036 h 898547"/>
              <a:gd name="connsiteX3" fmla="*/ 1678132 w 1731865"/>
              <a:gd name="connsiteY3" fmla="*/ 138261 h 898547"/>
              <a:gd name="connsiteX4" fmla="*/ 721251 w 1731865"/>
              <a:gd name="connsiteY4" fmla="*/ 2720 h 898547"/>
              <a:gd name="connsiteX5" fmla="*/ 29260 w 1731865"/>
              <a:gd name="connsiteY5" fmla="*/ 208270 h 898547"/>
              <a:gd name="connsiteX6" fmla="*/ 142607 w 1731865"/>
              <a:gd name="connsiteY6" fmla="*/ 668994 h 898547"/>
              <a:gd name="connsiteX7" fmla="*/ 426166 w 1731865"/>
              <a:gd name="connsiteY7" fmla="*/ 701855 h 898547"/>
              <a:gd name="connsiteX8" fmla="*/ 729157 w 1731865"/>
              <a:gd name="connsiteY8" fmla="*/ 898547 h 898547"/>
              <a:gd name="connsiteX9" fmla="*/ 641864 w 1731865"/>
              <a:gd name="connsiteY9" fmla="*/ 786108 h 898547"/>
              <a:gd name="connsiteX10" fmla="*/ 629450 w 1731865"/>
              <a:gd name="connsiteY10" fmla="*/ 704522 h 898547"/>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04522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04522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1865"/>
              <a:gd name="connsiteY0" fmla="*/ 718060 h 891586"/>
              <a:gd name="connsiteX1" fmla="*/ 1151876 w 1731865"/>
              <a:gd name="connsiteY1" fmla="*/ 709761 h 891586"/>
              <a:gd name="connsiteX2" fmla="*/ 1632984 w 1731865"/>
              <a:gd name="connsiteY2" fmla="*/ 622036 h 891586"/>
              <a:gd name="connsiteX3" fmla="*/ 1678132 w 1731865"/>
              <a:gd name="connsiteY3" fmla="*/ 138261 h 891586"/>
              <a:gd name="connsiteX4" fmla="*/ 721251 w 1731865"/>
              <a:gd name="connsiteY4" fmla="*/ 2720 h 891586"/>
              <a:gd name="connsiteX5" fmla="*/ 29260 w 1731865"/>
              <a:gd name="connsiteY5" fmla="*/ 208270 h 891586"/>
              <a:gd name="connsiteX6" fmla="*/ 142607 w 1731865"/>
              <a:gd name="connsiteY6" fmla="*/ 668994 h 891586"/>
              <a:gd name="connsiteX7" fmla="*/ 426166 w 1731865"/>
              <a:gd name="connsiteY7" fmla="*/ 701855 h 891586"/>
              <a:gd name="connsiteX8" fmla="*/ 723617 w 1731865"/>
              <a:gd name="connsiteY8" fmla="*/ 891586 h 891586"/>
              <a:gd name="connsiteX9" fmla="*/ 641864 w 1731865"/>
              <a:gd name="connsiteY9" fmla="*/ 786108 h 891586"/>
              <a:gd name="connsiteX10" fmla="*/ 629450 w 1731865"/>
              <a:gd name="connsiteY10" fmla="*/ 718060 h 891586"/>
              <a:gd name="connsiteX0" fmla="*/ 629450 w 1735472"/>
              <a:gd name="connsiteY0" fmla="*/ 718060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29450 w 1735472"/>
              <a:gd name="connsiteY10" fmla="*/ 718060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1864 w 1735472"/>
              <a:gd name="connsiteY9" fmla="*/ 78610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31845 w 1735472"/>
              <a:gd name="connsiteY0" fmla="*/ 725582 h 891586"/>
              <a:gd name="connsiteX1" fmla="*/ 1165047 w 1735472"/>
              <a:gd name="connsiteY1" fmla="*/ 724804 h 891586"/>
              <a:gd name="connsiteX2" fmla="*/ 1632984 w 1735472"/>
              <a:gd name="connsiteY2" fmla="*/ 622036 h 891586"/>
              <a:gd name="connsiteX3" fmla="*/ 1678132 w 1735472"/>
              <a:gd name="connsiteY3" fmla="*/ 138261 h 891586"/>
              <a:gd name="connsiteX4" fmla="*/ 721251 w 1735472"/>
              <a:gd name="connsiteY4" fmla="*/ 2720 h 891586"/>
              <a:gd name="connsiteX5" fmla="*/ 29260 w 1735472"/>
              <a:gd name="connsiteY5" fmla="*/ 208270 h 891586"/>
              <a:gd name="connsiteX6" fmla="*/ 142607 w 1735472"/>
              <a:gd name="connsiteY6" fmla="*/ 668994 h 891586"/>
              <a:gd name="connsiteX7" fmla="*/ 426166 w 1735472"/>
              <a:gd name="connsiteY7" fmla="*/ 701855 h 891586"/>
              <a:gd name="connsiteX8" fmla="*/ 723617 w 1735472"/>
              <a:gd name="connsiteY8" fmla="*/ 891586 h 891586"/>
              <a:gd name="connsiteX9" fmla="*/ 644259 w 1735472"/>
              <a:gd name="connsiteY9" fmla="*/ 796638 h 891586"/>
              <a:gd name="connsiteX10" fmla="*/ 631845 w 1735472"/>
              <a:gd name="connsiteY10" fmla="*/ 725582 h 891586"/>
              <a:gd name="connsiteX0" fmla="*/ 618115 w 1721742"/>
              <a:gd name="connsiteY0" fmla="*/ 725582 h 891586"/>
              <a:gd name="connsiteX1" fmla="*/ 1151317 w 1721742"/>
              <a:gd name="connsiteY1" fmla="*/ 724804 h 891586"/>
              <a:gd name="connsiteX2" fmla="*/ 1619254 w 1721742"/>
              <a:gd name="connsiteY2" fmla="*/ 622036 h 891586"/>
              <a:gd name="connsiteX3" fmla="*/ 1664402 w 1721742"/>
              <a:gd name="connsiteY3" fmla="*/ 138261 h 891586"/>
              <a:gd name="connsiteX4" fmla="*/ 707521 w 1721742"/>
              <a:gd name="connsiteY4" fmla="*/ 2720 h 891586"/>
              <a:gd name="connsiteX5" fmla="*/ 15530 w 1721742"/>
              <a:gd name="connsiteY5" fmla="*/ 208270 h 891586"/>
              <a:gd name="connsiteX6" fmla="*/ 128877 w 1721742"/>
              <a:gd name="connsiteY6" fmla="*/ 668994 h 891586"/>
              <a:gd name="connsiteX7" fmla="*/ 446999 w 1721742"/>
              <a:gd name="connsiteY7" fmla="*/ 710126 h 891586"/>
              <a:gd name="connsiteX8" fmla="*/ 709887 w 1721742"/>
              <a:gd name="connsiteY8" fmla="*/ 891586 h 891586"/>
              <a:gd name="connsiteX9" fmla="*/ 630529 w 1721742"/>
              <a:gd name="connsiteY9" fmla="*/ 796638 h 891586"/>
              <a:gd name="connsiteX10" fmla="*/ 618115 w 1721742"/>
              <a:gd name="connsiteY10" fmla="*/ 725582 h 891586"/>
              <a:gd name="connsiteX0" fmla="*/ 647607 w 1751234"/>
              <a:gd name="connsiteY0" fmla="*/ 725582 h 891586"/>
              <a:gd name="connsiteX1" fmla="*/ 1180809 w 1751234"/>
              <a:gd name="connsiteY1" fmla="*/ 724804 h 891586"/>
              <a:gd name="connsiteX2" fmla="*/ 1648746 w 1751234"/>
              <a:gd name="connsiteY2" fmla="*/ 622036 h 891586"/>
              <a:gd name="connsiteX3" fmla="*/ 1693894 w 1751234"/>
              <a:gd name="connsiteY3" fmla="*/ 138261 h 891586"/>
              <a:gd name="connsiteX4" fmla="*/ 737013 w 1751234"/>
              <a:gd name="connsiteY4" fmla="*/ 2720 h 891586"/>
              <a:gd name="connsiteX5" fmla="*/ 45022 w 1751234"/>
              <a:gd name="connsiteY5" fmla="*/ 208270 h 891586"/>
              <a:gd name="connsiteX6" fmla="*/ 112285 w 1751234"/>
              <a:gd name="connsiteY6" fmla="*/ 648316 h 891586"/>
              <a:gd name="connsiteX7" fmla="*/ 476491 w 1751234"/>
              <a:gd name="connsiteY7" fmla="*/ 710126 h 891586"/>
              <a:gd name="connsiteX8" fmla="*/ 739379 w 1751234"/>
              <a:gd name="connsiteY8" fmla="*/ 891586 h 891586"/>
              <a:gd name="connsiteX9" fmla="*/ 660021 w 1751234"/>
              <a:gd name="connsiteY9" fmla="*/ 796638 h 891586"/>
              <a:gd name="connsiteX10" fmla="*/ 647607 w 1751234"/>
              <a:gd name="connsiteY10" fmla="*/ 725582 h 891586"/>
              <a:gd name="connsiteX0" fmla="*/ 643800 w 1747427"/>
              <a:gd name="connsiteY0" fmla="*/ 725582 h 891586"/>
              <a:gd name="connsiteX1" fmla="*/ 1177002 w 1747427"/>
              <a:gd name="connsiteY1" fmla="*/ 724804 h 891586"/>
              <a:gd name="connsiteX2" fmla="*/ 1644939 w 1747427"/>
              <a:gd name="connsiteY2" fmla="*/ 622036 h 891586"/>
              <a:gd name="connsiteX3" fmla="*/ 1690087 w 1747427"/>
              <a:gd name="connsiteY3" fmla="*/ 138261 h 891586"/>
              <a:gd name="connsiteX4" fmla="*/ 733206 w 1747427"/>
              <a:gd name="connsiteY4" fmla="*/ 2720 h 891586"/>
              <a:gd name="connsiteX5" fmla="*/ 41215 w 1747427"/>
              <a:gd name="connsiteY5" fmla="*/ 208270 h 891586"/>
              <a:gd name="connsiteX6" fmla="*/ 121645 w 1747427"/>
              <a:gd name="connsiteY6" fmla="*/ 629706 h 891586"/>
              <a:gd name="connsiteX7" fmla="*/ 472684 w 1747427"/>
              <a:gd name="connsiteY7" fmla="*/ 710126 h 891586"/>
              <a:gd name="connsiteX8" fmla="*/ 735572 w 1747427"/>
              <a:gd name="connsiteY8" fmla="*/ 891586 h 891586"/>
              <a:gd name="connsiteX9" fmla="*/ 656214 w 1747427"/>
              <a:gd name="connsiteY9" fmla="*/ 796638 h 891586"/>
              <a:gd name="connsiteX10" fmla="*/ 643800 w 1747427"/>
              <a:gd name="connsiteY10" fmla="*/ 725582 h 891586"/>
              <a:gd name="connsiteX0" fmla="*/ 622547 w 1726174"/>
              <a:gd name="connsiteY0" fmla="*/ 723164 h 889168"/>
              <a:gd name="connsiteX1" fmla="*/ 1155749 w 1726174"/>
              <a:gd name="connsiteY1" fmla="*/ 722386 h 889168"/>
              <a:gd name="connsiteX2" fmla="*/ 1623686 w 1726174"/>
              <a:gd name="connsiteY2" fmla="*/ 619618 h 889168"/>
              <a:gd name="connsiteX3" fmla="*/ 1668834 w 1726174"/>
              <a:gd name="connsiteY3" fmla="*/ 135843 h 889168"/>
              <a:gd name="connsiteX4" fmla="*/ 711953 w 1726174"/>
              <a:gd name="connsiteY4" fmla="*/ 302 h 889168"/>
              <a:gd name="connsiteX5" fmla="*/ 46296 w 1726174"/>
              <a:gd name="connsiteY5" fmla="*/ 158293 h 889168"/>
              <a:gd name="connsiteX6" fmla="*/ 100392 w 1726174"/>
              <a:gd name="connsiteY6" fmla="*/ 627288 h 889168"/>
              <a:gd name="connsiteX7" fmla="*/ 451431 w 1726174"/>
              <a:gd name="connsiteY7" fmla="*/ 707708 h 889168"/>
              <a:gd name="connsiteX8" fmla="*/ 714319 w 1726174"/>
              <a:gd name="connsiteY8" fmla="*/ 889168 h 889168"/>
              <a:gd name="connsiteX9" fmla="*/ 634961 w 1726174"/>
              <a:gd name="connsiteY9" fmla="*/ 794220 h 889168"/>
              <a:gd name="connsiteX10" fmla="*/ 622547 w 1726174"/>
              <a:gd name="connsiteY10" fmla="*/ 723164 h 889168"/>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34961 w 1726174"/>
              <a:gd name="connsiteY9" fmla="*/ 794220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622547 w 1726174"/>
              <a:gd name="connsiteY0" fmla="*/ 723164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622547 w 1726174"/>
              <a:gd name="connsiteY10" fmla="*/ 723164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603690 w 1726174"/>
              <a:gd name="connsiteY9" fmla="*/ 792152 h 876761"/>
              <a:gd name="connsiteX10" fmla="*/ 596213 w 1726174"/>
              <a:gd name="connsiteY10" fmla="*/ 719029 h 876761"/>
              <a:gd name="connsiteX0" fmla="*/ 596213 w 1726174"/>
              <a:gd name="connsiteY0" fmla="*/ 719029 h 876761"/>
              <a:gd name="connsiteX1" fmla="*/ 1155749 w 1726174"/>
              <a:gd name="connsiteY1" fmla="*/ 722386 h 876761"/>
              <a:gd name="connsiteX2" fmla="*/ 1623686 w 1726174"/>
              <a:gd name="connsiteY2" fmla="*/ 619618 h 876761"/>
              <a:gd name="connsiteX3" fmla="*/ 1668834 w 1726174"/>
              <a:gd name="connsiteY3" fmla="*/ 135843 h 876761"/>
              <a:gd name="connsiteX4" fmla="*/ 711953 w 1726174"/>
              <a:gd name="connsiteY4" fmla="*/ 302 h 876761"/>
              <a:gd name="connsiteX5" fmla="*/ 46296 w 1726174"/>
              <a:gd name="connsiteY5" fmla="*/ 158293 h 876761"/>
              <a:gd name="connsiteX6" fmla="*/ 100392 w 1726174"/>
              <a:gd name="connsiteY6" fmla="*/ 627288 h 876761"/>
              <a:gd name="connsiteX7" fmla="*/ 451431 w 1726174"/>
              <a:gd name="connsiteY7" fmla="*/ 707708 h 876761"/>
              <a:gd name="connsiteX8" fmla="*/ 655068 w 1726174"/>
              <a:gd name="connsiteY8" fmla="*/ 876761 h 876761"/>
              <a:gd name="connsiteX9" fmla="*/ 597107 w 1726174"/>
              <a:gd name="connsiteY9" fmla="*/ 790084 h 876761"/>
              <a:gd name="connsiteX10" fmla="*/ 596213 w 1726174"/>
              <a:gd name="connsiteY10" fmla="*/ 719029 h 876761"/>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7107 w 1726174"/>
              <a:gd name="connsiteY9" fmla="*/ 790084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56083"/>
              <a:gd name="connsiteX1" fmla="*/ 1155749 w 1726174"/>
              <a:gd name="connsiteY1" fmla="*/ 722386 h 856083"/>
              <a:gd name="connsiteX2" fmla="*/ 1623686 w 1726174"/>
              <a:gd name="connsiteY2" fmla="*/ 619618 h 856083"/>
              <a:gd name="connsiteX3" fmla="*/ 1668834 w 1726174"/>
              <a:gd name="connsiteY3" fmla="*/ 135843 h 856083"/>
              <a:gd name="connsiteX4" fmla="*/ 711953 w 1726174"/>
              <a:gd name="connsiteY4" fmla="*/ 302 h 856083"/>
              <a:gd name="connsiteX5" fmla="*/ 46296 w 1726174"/>
              <a:gd name="connsiteY5" fmla="*/ 158293 h 856083"/>
              <a:gd name="connsiteX6" fmla="*/ 100392 w 1726174"/>
              <a:gd name="connsiteY6" fmla="*/ 627288 h 856083"/>
              <a:gd name="connsiteX7" fmla="*/ 451431 w 1726174"/>
              <a:gd name="connsiteY7" fmla="*/ 707708 h 856083"/>
              <a:gd name="connsiteX8" fmla="*/ 640255 w 1726174"/>
              <a:gd name="connsiteY8" fmla="*/ 856083 h 856083"/>
              <a:gd name="connsiteX9" fmla="*/ 592170 w 1726174"/>
              <a:gd name="connsiteY9" fmla="*/ 775610 h 856083"/>
              <a:gd name="connsiteX10" fmla="*/ 596213 w 1726174"/>
              <a:gd name="connsiteY10" fmla="*/ 719029 h 856083"/>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676"/>
              <a:gd name="connsiteX1" fmla="*/ 1155749 w 1726174"/>
              <a:gd name="connsiteY1" fmla="*/ 722386 h 843676"/>
              <a:gd name="connsiteX2" fmla="*/ 1623686 w 1726174"/>
              <a:gd name="connsiteY2" fmla="*/ 619618 h 843676"/>
              <a:gd name="connsiteX3" fmla="*/ 1668834 w 1726174"/>
              <a:gd name="connsiteY3" fmla="*/ 135843 h 843676"/>
              <a:gd name="connsiteX4" fmla="*/ 711953 w 1726174"/>
              <a:gd name="connsiteY4" fmla="*/ 302 h 843676"/>
              <a:gd name="connsiteX5" fmla="*/ 46296 w 1726174"/>
              <a:gd name="connsiteY5" fmla="*/ 158293 h 843676"/>
              <a:gd name="connsiteX6" fmla="*/ 100392 w 1726174"/>
              <a:gd name="connsiteY6" fmla="*/ 627288 h 843676"/>
              <a:gd name="connsiteX7" fmla="*/ 451431 w 1726174"/>
              <a:gd name="connsiteY7" fmla="*/ 707708 h 843676"/>
              <a:gd name="connsiteX8" fmla="*/ 633672 w 1726174"/>
              <a:gd name="connsiteY8" fmla="*/ 843676 h 843676"/>
              <a:gd name="connsiteX9" fmla="*/ 592170 w 1726174"/>
              <a:gd name="connsiteY9" fmla="*/ 775610 h 843676"/>
              <a:gd name="connsiteX10" fmla="*/ 596213 w 1726174"/>
              <a:gd name="connsiteY10" fmla="*/ 719029 h 843676"/>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592170 w 1726174"/>
              <a:gd name="connsiteY9" fmla="*/ 775610 h 843785"/>
              <a:gd name="connsiteX10" fmla="*/ 596213 w 1726174"/>
              <a:gd name="connsiteY10" fmla="*/ 719029 h 843785"/>
              <a:gd name="connsiteX0" fmla="*/ 596213 w 1726174"/>
              <a:gd name="connsiteY0" fmla="*/ 719029 h 843785"/>
              <a:gd name="connsiteX1" fmla="*/ 1155749 w 1726174"/>
              <a:gd name="connsiteY1" fmla="*/ 722386 h 843785"/>
              <a:gd name="connsiteX2" fmla="*/ 1623686 w 1726174"/>
              <a:gd name="connsiteY2" fmla="*/ 619618 h 843785"/>
              <a:gd name="connsiteX3" fmla="*/ 1668834 w 1726174"/>
              <a:gd name="connsiteY3" fmla="*/ 135843 h 843785"/>
              <a:gd name="connsiteX4" fmla="*/ 711953 w 1726174"/>
              <a:gd name="connsiteY4" fmla="*/ 302 h 843785"/>
              <a:gd name="connsiteX5" fmla="*/ 46296 w 1726174"/>
              <a:gd name="connsiteY5" fmla="*/ 158293 h 843785"/>
              <a:gd name="connsiteX6" fmla="*/ 100392 w 1726174"/>
              <a:gd name="connsiteY6" fmla="*/ 627288 h 843785"/>
              <a:gd name="connsiteX7" fmla="*/ 451431 w 1726174"/>
              <a:gd name="connsiteY7" fmla="*/ 707708 h 843785"/>
              <a:gd name="connsiteX8" fmla="*/ 633672 w 1726174"/>
              <a:gd name="connsiteY8" fmla="*/ 843676 h 843785"/>
              <a:gd name="connsiteX9" fmla="*/ 603967 w 1726174"/>
              <a:gd name="connsiteY9" fmla="*/ 795371 h 843785"/>
              <a:gd name="connsiteX10" fmla="*/ 596213 w 1726174"/>
              <a:gd name="connsiteY10" fmla="*/ 719029 h 843785"/>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3967 w 1726174"/>
              <a:gd name="connsiteY9" fmla="*/ 795371 h 833928"/>
              <a:gd name="connsiteX10" fmla="*/ 596213 w 1726174"/>
              <a:gd name="connsiteY10" fmla="*/ 719029 h 833928"/>
              <a:gd name="connsiteX0" fmla="*/ 596213 w 1726174"/>
              <a:gd name="connsiteY0" fmla="*/ 719029 h 833928"/>
              <a:gd name="connsiteX1" fmla="*/ 1155749 w 1726174"/>
              <a:gd name="connsiteY1" fmla="*/ 722386 h 833928"/>
              <a:gd name="connsiteX2" fmla="*/ 1623686 w 1726174"/>
              <a:gd name="connsiteY2" fmla="*/ 619618 h 833928"/>
              <a:gd name="connsiteX3" fmla="*/ 1668834 w 1726174"/>
              <a:gd name="connsiteY3" fmla="*/ 135843 h 833928"/>
              <a:gd name="connsiteX4" fmla="*/ 711953 w 1726174"/>
              <a:gd name="connsiteY4" fmla="*/ 302 h 833928"/>
              <a:gd name="connsiteX5" fmla="*/ 46296 w 1726174"/>
              <a:gd name="connsiteY5" fmla="*/ 158293 h 833928"/>
              <a:gd name="connsiteX6" fmla="*/ 100392 w 1726174"/>
              <a:gd name="connsiteY6" fmla="*/ 627288 h 833928"/>
              <a:gd name="connsiteX7" fmla="*/ 451431 w 1726174"/>
              <a:gd name="connsiteY7" fmla="*/ 707708 h 833928"/>
              <a:gd name="connsiteX8" fmla="*/ 629740 w 1726174"/>
              <a:gd name="connsiteY8" fmla="*/ 833796 h 833928"/>
              <a:gd name="connsiteX9" fmla="*/ 602001 w 1726174"/>
              <a:gd name="connsiteY9" fmla="*/ 787961 h 833928"/>
              <a:gd name="connsiteX10" fmla="*/ 596213 w 1726174"/>
              <a:gd name="connsiteY10" fmla="*/ 719029 h 833928"/>
              <a:gd name="connsiteX0" fmla="*/ 596213 w 1726174"/>
              <a:gd name="connsiteY0" fmla="*/ 719029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596213 w 1726174"/>
              <a:gd name="connsiteY10" fmla="*/ 719029 h 836314"/>
              <a:gd name="connsiteX0" fmla="*/ 606950 w 1726174"/>
              <a:gd name="connsiteY0" fmla="*/ 711850 h 836314"/>
              <a:gd name="connsiteX1" fmla="*/ 1155749 w 1726174"/>
              <a:gd name="connsiteY1" fmla="*/ 722386 h 836314"/>
              <a:gd name="connsiteX2" fmla="*/ 1623686 w 1726174"/>
              <a:gd name="connsiteY2" fmla="*/ 619618 h 836314"/>
              <a:gd name="connsiteX3" fmla="*/ 1668834 w 1726174"/>
              <a:gd name="connsiteY3" fmla="*/ 135843 h 836314"/>
              <a:gd name="connsiteX4" fmla="*/ 711953 w 1726174"/>
              <a:gd name="connsiteY4" fmla="*/ 302 h 836314"/>
              <a:gd name="connsiteX5" fmla="*/ 46296 w 1726174"/>
              <a:gd name="connsiteY5" fmla="*/ 158293 h 836314"/>
              <a:gd name="connsiteX6" fmla="*/ 100392 w 1726174"/>
              <a:gd name="connsiteY6" fmla="*/ 627288 h 836314"/>
              <a:gd name="connsiteX7" fmla="*/ 451431 w 1726174"/>
              <a:gd name="connsiteY7" fmla="*/ 707708 h 836314"/>
              <a:gd name="connsiteX8" fmla="*/ 624372 w 1726174"/>
              <a:gd name="connsiteY8" fmla="*/ 836189 h 836314"/>
              <a:gd name="connsiteX9" fmla="*/ 602001 w 1726174"/>
              <a:gd name="connsiteY9" fmla="*/ 787961 h 836314"/>
              <a:gd name="connsiteX10" fmla="*/ 606950 w 1726174"/>
              <a:gd name="connsiteY10" fmla="*/ 711850 h 836314"/>
              <a:gd name="connsiteX0" fmla="*/ 612615 w 1731839"/>
              <a:gd name="connsiteY0" fmla="*/ 711557 h 836021"/>
              <a:gd name="connsiteX1" fmla="*/ 1161414 w 1731839"/>
              <a:gd name="connsiteY1" fmla="*/ 722093 h 836021"/>
              <a:gd name="connsiteX2" fmla="*/ 1629351 w 1731839"/>
              <a:gd name="connsiteY2" fmla="*/ 619325 h 836021"/>
              <a:gd name="connsiteX3" fmla="*/ 1674499 w 1731839"/>
              <a:gd name="connsiteY3" fmla="*/ 135550 h 836021"/>
              <a:gd name="connsiteX4" fmla="*/ 717618 w 1731839"/>
              <a:gd name="connsiteY4" fmla="*/ 9 h 836021"/>
              <a:gd name="connsiteX5" fmla="*/ 44803 w 1731839"/>
              <a:gd name="connsiteY5" fmla="*/ 138857 h 836021"/>
              <a:gd name="connsiteX6" fmla="*/ 106057 w 1731839"/>
              <a:gd name="connsiteY6" fmla="*/ 626995 h 836021"/>
              <a:gd name="connsiteX7" fmla="*/ 457096 w 1731839"/>
              <a:gd name="connsiteY7" fmla="*/ 707415 h 836021"/>
              <a:gd name="connsiteX8" fmla="*/ 630037 w 1731839"/>
              <a:gd name="connsiteY8" fmla="*/ 835896 h 836021"/>
              <a:gd name="connsiteX9" fmla="*/ 607666 w 1731839"/>
              <a:gd name="connsiteY9" fmla="*/ 787668 h 836021"/>
              <a:gd name="connsiteX10" fmla="*/ 612615 w 1731839"/>
              <a:gd name="connsiteY10" fmla="*/ 711557 h 836021"/>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1973 w 1736146"/>
              <a:gd name="connsiteY9" fmla="*/ 788892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146"/>
              <a:gd name="connsiteY0" fmla="*/ 712781 h 837245"/>
              <a:gd name="connsiteX1" fmla="*/ 1165721 w 1736146"/>
              <a:gd name="connsiteY1" fmla="*/ 723317 h 837245"/>
              <a:gd name="connsiteX2" fmla="*/ 1633658 w 1736146"/>
              <a:gd name="connsiteY2" fmla="*/ 620549 h 837245"/>
              <a:gd name="connsiteX3" fmla="*/ 1678806 w 1736146"/>
              <a:gd name="connsiteY3" fmla="*/ 136774 h 837245"/>
              <a:gd name="connsiteX4" fmla="*/ 721925 w 1736146"/>
              <a:gd name="connsiteY4" fmla="*/ 1233 h 837245"/>
              <a:gd name="connsiteX5" fmla="*/ 43741 w 1736146"/>
              <a:gd name="connsiteY5" fmla="*/ 106580 h 837245"/>
              <a:gd name="connsiteX6" fmla="*/ 110364 w 1736146"/>
              <a:gd name="connsiteY6" fmla="*/ 628219 h 837245"/>
              <a:gd name="connsiteX7" fmla="*/ 461403 w 1736146"/>
              <a:gd name="connsiteY7" fmla="*/ 708639 h 837245"/>
              <a:gd name="connsiteX8" fmla="*/ 634344 w 1736146"/>
              <a:gd name="connsiteY8" fmla="*/ 837120 h 837245"/>
              <a:gd name="connsiteX9" fmla="*/ 613762 w 1736146"/>
              <a:gd name="connsiteY9" fmla="*/ 791285 h 837245"/>
              <a:gd name="connsiteX10" fmla="*/ 616922 w 1736146"/>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7245"/>
              <a:gd name="connsiteX1" fmla="*/ 1167511 w 1736070"/>
              <a:gd name="connsiteY1" fmla="*/ 711353 h 837245"/>
              <a:gd name="connsiteX2" fmla="*/ 1633658 w 1736070"/>
              <a:gd name="connsiteY2" fmla="*/ 620549 h 837245"/>
              <a:gd name="connsiteX3" fmla="*/ 1678806 w 1736070"/>
              <a:gd name="connsiteY3" fmla="*/ 136774 h 837245"/>
              <a:gd name="connsiteX4" fmla="*/ 721925 w 1736070"/>
              <a:gd name="connsiteY4" fmla="*/ 1233 h 837245"/>
              <a:gd name="connsiteX5" fmla="*/ 43741 w 1736070"/>
              <a:gd name="connsiteY5" fmla="*/ 106580 h 837245"/>
              <a:gd name="connsiteX6" fmla="*/ 110364 w 1736070"/>
              <a:gd name="connsiteY6" fmla="*/ 628219 h 837245"/>
              <a:gd name="connsiteX7" fmla="*/ 461403 w 1736070"/>
              <a:gd name="connsiteY7" fmla="*/ 708639 h 837245"/>
              <a:gd name="connsiteX8" fmla="*/ 634344 w 1736070"/>
              <a:gd name="connsiteY8" fmla="*/ 837120 h 837245"/>
              <a:gd name="connsiteX9" fmla="*/ 613762 w 1736070"/>
              <a:gd name="connsiteY9" fmla="*/ 791285 h 837245"/>
              <a:gd name="connsiteX10" fmla="*/ 616922 w 1736070"/>
              <a:gd name="connsiteY10" fmla="*/ 712781 h 837245"/>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2781 h 839094"/>
              <a:gd name="connsiteX1" fmla="*/ 1167511 w 1736070"/>
              <a:gd name="connsiteY1" fmla="*/ 711353 h 839094"/>
              <a:gd name="connsiteX2" fmla="*/ 1633658 w 1736070"/>
              <a:gd name="connsiteY2" fmla="*/ 620549 h 839094"/>
              <a:gd name="connsiteX3" fmla="*/ 1678806 w 1736070"/>
              <a:gd name="connsiteY3" fmla="*/ 136774 h 839094"/>
              <a:gd name="connsiteX4" fmla="*/ 721925 w 1736070"/>
              <a:gd name="connsiteY4" fmla="*/ 1233 h 839094"/>
              <a:gd name="connsiteX5" fmla="*/ 43741 w 1736070"/>
              <a:gd name="connsiteY5" fmla="*/ 106580 h 839094"/>
              <a:gd name="connsiteX6" fmla="*/ 110364 w 1736070"/>
              <a:gd name="connsiteY6" fmla="*/ 628219 h 839094"/>
              <a:gd name="connsiteX7" fmla="*/ 461403 w 1736070"/>
              <a:gd name="connsiteY7" fmla="*/ 708639 h 839094"/>
              <a:gd name="connsiteX8" fmla="*/ 634344 w 1736070"/>
              <a:gd name="connsiteY8" fmla="*/ 837120 h 839094"/>
              <a:gd name="connsiteX9" fmla="*/ 613762 w 1736070"/>
              <a:gd name="connsiteY9" fmla="*/ 791285 h 839094"/>
              <a:gd name="connsiteX10" fmla="*/ 616922 w 1736070"/>
              <a:gd name="connsiteY10" fmla="*/ 712781 h 839094"/>
              <a:gd name="connsiteX0" fmla="*/ 616922 w 1736070"/>
              <a:gd name="connsiteY0" fmla="*/ 715564 h 841877"/>
              <a:gd name="connsiteX1" fmla="*/ 1167511 w 1736070"/>
              <a:gd name="connsiteY1" fmla="*/ 714136 h 841877"/>
              <a:gd name="connsiteX2" fmla="*/ 1633658 w 1736070"/>
              <a:gd name="connsiteY2" fmla="*/ 623332 h 841877"/>
              <a:gd name="connsiteX3" fmla="*/ 1678806 w 1736070"/>
              <a:gd name="connsiteY3" fmla="*/ 186531 h 841877"/>
              <a:gd name="connsiteX4" fmla="*/ 721925 w 1736070"/>
              <a:gd name="connsiteY4" fmla="*/ 4016 h 841877"/>
              <a:gd name="connsiteX5" fmla="*/ 43741 w 1736070"/>
              <a:gd name="connsiteY5" fmla="*/ 109363 h 841877"/>
              <a:gd name="connsiteX6" fmla="*/ 110364 w 1736070"/>
              <a:gd name="connsiteY6" fmla="*/ 631002 h 841877"/>
              <a:gd name="connsiteX7" fmla="*/ 461403 w 1736070"/>
              <a:gd name="connsiteY7" fmla="*/ 711422 h 841877"/>
              <a:gd name="connsiteX8" fmla="*/ 634344 w 1736070"/>
              <a:gd name="connsiteY8" fmla="*/ 839903 h 841877"/>
              <a:gd name="connsiteX9" fmla="*/ 613762 w 1736070"/>
              <a:gd name="connsiteY9" fmla="*/ 794068 h 841877"/>
              <a:gd name="connsiteX10" fmla="*/ 616922 w 1736070"/>
              <a:gd name="connsiteY10" fmla="*/ 715564 h 8418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2832"/>
              <a:gd name="connsiteY0" fmla="*/ 713064 h 839377"/>
              <a:gd name="connsiteX1" fmla="*/ 1167511 w 1732832"/>
              <a:gd name="connsiteY1" fmla="*/ 711636 h 839377"/>
              <a:gd name="connsiteX2" fmla="*/ 1633658 w 1732832"/>
              <a:gd name="connsiteY2" fmla="*/ 620832 h 839377"/>
              <a:gd name="connsiteX3" fmla="*/ 1674387 w 1732832"/>
              <a:gd name="connsiteY3" fmla="*/ 142276 h 839377"/>
              <a:gd name="connsiteX4" fmla="*/ 721925 w 1732832"/>
              <a:gd name="connsiteY4" fmla="*/ 1516 h 839377"/>
              <a:gd name="connsiteX5" fmla="*/ 43741 w 1732832"/>
              <a:gd name="connsiteY5" fmla="*/ 106863 h 839377"/>
              <a:gd name="connsiteX6" fmla="*/ 110364 w 1732832"/>
              <a:gd name="connsiteY6" fmla="*/ 628502 h 839377"/>
              <a:gd name="connsiteX7" fmla="*/ 461403 w 1732832"/>
              <a:gd name="connsiteY7" fmla="*/ 708922 h 839377"/>
              <a:gd name="connsiteX8" fmla="*/ 634344 w 1732832"/>
              <a:gd name="connsiteY8" fmla="*/ 837403 h 839377"/>
              <a:gd name="connsiteX9" fmla="*/ 613762 w 1732832"/>
              <a:gd name="connsiteY9" fmla="*/ 791568 h 839377"/>
              <a:gd name="connsiteX10" fmla="*/ 616922 w 1732832"/>
              <a:gd name="connsiteY10" fmla="*/ 713064 h 839377"/>
              <a:gd name="connsiteX0" fmla="*/ 616922 w 1733140"/>
              <a:gd name="connsiteY0" fmla="*/ 713064 h 839377"/>
              <a:gd name="connsiteX1" fmla="*/ 1160523 w 1733140"/>
              <a:gd name="connsiteY1" fmla="*/ 724017 h 839377"/>
              <a:gd name="connsiteX2" fmla="*/ 1633658 w 1733140"/>
              <a:gd name="connsiteY2" fmla="*/ 620832 h 839377"/>
              <a:gd name="connsiteX3" fmla="*/ 1674387 w 1733140"/>
              <a:gd name="connsiteY3" fmla="*/ 142276 h 839377"/>
              <a:gd name="connsiteX4" fmla="*/ 721925 w 1733140"/>
              <a:gd name="connsiteY4" fmla="*/ 1516 h 839377"/>
              <a:gd name="connsiteX5" fmla="*/ 43741 w 1733140"/>
              <a:gd name="connsiteY5" fmla="*/ 106863 h 839377"/>
              <a:gd name="connsiteX6" fmla="*/ 110364 w 1733140"/>
              <a:gd name="connsiteY6" fmla="*/ 628502 h 839377"/>
              <a:gd name="connsiteX7" fmla="*/ 461403 w 1733140"/>
              <a:gd name="connsiteY7" fmla="*/ 708922 h 839377"/>
              <a:gd name="connsiteX8" fmla="*/ 634344 w 1733140"/>
              <a:gd name="connsiteY8" fmla="*/ 837403 h 839377"/>
              <a:gd name="connsiteX9" fmla="*/ 613762 w 1733140"/>
              <a:gd name="connsiteY9" fmla="*/ 791568 h 839377"/>
              <a:gd name="connsiteX10" fmla="*/ 616922 w 1733140"/>
              <a:gd name="connsiteY10" fmla="*/ 713064 h 839377"/>
              <a:gd name="connsiteX0" fmla="*/ 616922 w 1730438"/>
              <a:gd name="connsiteY0" fmla="*/ 713064 h 839377"/>
              <a:gd name="connsiteX1" fmla="*/ 1160523 w 1730438"/>
              <a:gd name="connsiteY1" fmla="*/ 724017 h 839377"/>
              <a:gd name="connsiteX2" fmla="*/ 1633658 w 1730438"/>
              <a:gd name="connsiteY2" fmla="*/ 620832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0438"/>
              <a:gd name="connsiteY0" fmla="*/ 713064 h 839377"/>
              <a:gd name="connsiteX1" fmla="*/ 1160523 w 1730438"/>
              <a:gd name="connsiteY1" fmla="*/ 724017 h 839377"/>
              <a:gd name="connsiteX2" fmla="*/ 1633658 w 1730438"/>
              <a:gd name="connsiteY2" fmla="*/ 600198 h 839377"/>
              <a:gd name="connsiteX3" fmla="*/ 1674387 w 1730438"/>
              <a:gd name="connsiteY3" fmla="*/ 142276 h 839377"/>
              <a:gd name="connsiteX4" fmla="*/ 721925 w 1730438"/>
              <a:gd name="connsiteY4" fmla="*/ 1516 h 839377"/>
              <a:gd name="connsiteX5" fmla="*/ 43741 w 1730438"/>
              <a:gd name="connsiteY5" fmla="*/ 106863 h 839377"/>
              <a:gd name="connsiteX6" fmla="*/ 110364 w 1730438"/>
              <a:gd name="connsiteY6" fmla="*/ 628502 h 839377"/>
              <a:gd name="connsiteX7" fmla="*/ 461403 w 1730438"/>
              <a:gd name="connsiteY7" fmla="*/ 708922 h 839377"/>
              <a:gd name="connsiteX8" fmla="*/ 634344 w 1730438"/>
              <a:gd name="connsiteY8" fmla="*/ 837403 h 839377"/>
              <a:gd name="connsiteX9" fmla="*/ 613762 w 1730438"/>
              <a:gd name="connsiteY9" fmla="*/ 791568 h 839377"/>
              <a:gd name="connsiteX10" fmla="*/ 616922 w 1730438"/>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3762 w 1732986"/>
              <a:gd name="connsiteY9" fmla="*/ 791568 h 839377"/>
              <a:gd name="connsiteX10" fmla="*/ 616922 w 1732986"/>
              <a:gd name="connsiteY10" fmla="*/ 713064 h 839377"/>
              <a:gd name="connsiteX0" fmla="*/ 616922 w 1732986"/>
              <a:gd name="connsiteY0" fmla="*/ 713064 h 839377"/>
              <a:gd name="connsiteX1" fmla="*/ 1164018 w 1732986"/>
              <a:gd name="connsiteY1" fmla="*/ 711636 h 839377"/>
              <a:gd name="connsiteX2" fmla="*/ 1633658 w 1732986"/>
              <a:gd name="connsiteY2" fmla="*/ 600198 h 839377"/>
              <a:gd name="connsiteX3" fmla="*/ 1674387 w 1732986"/>
              <a:gd name="connsiteY3" fmla="*/ 142276 h 839377"/>
              <a:gd name="connsiteX4" fmla="*/ 721925 w 1732986"/>
              <a:gd name="connsiteY4" fmla="*/ 1516 h 839377"/>
              <a:gd name="connsiteX5" fmla="*/ 43741 w 1732986"/>
              <a:gd name="connsiteY5" fmla="*/ 106863 h 839377"/>
              <a:gd name="connsiteX6" fmla="*/ 110364 w 1732986"/>
              <a:gd name="connsiteY6" fmla="*/ 628502 h 839377"/>
              <a:gd name="connsiteX7" fmla="*/ 461403 w 1732986"/>
              <a:gd name="connsiteY7" fmla="*/ 708922 h 839377"/>
              <a:gd name="connsiteX8" fmla="*/ 634344 w 1732986"/>
              <a:gd name="connsiteY8" fmla="*/ 837403 h 839377"/>
              <a:gd name="connsiteX9" fmla="*/ 616463 w 1732986"/>
              <a:gd name="connsiteY9" fmla="*/ 789973 h 839377"/>
              <a:gd name="connsiteX10" fmla="*/ 616922 w 1732986"/>
              <a:gd name="connsiteY10" fmla="*/ 713064 h 839377"/>
              <a:gd name="connsiteX0" fmla="*/ 616922 w 1732986"/>
              <a:gd name="connsiteY0" fmla="*/ 713064 h 837403"/>
              <a:gd name="connsiteX1" fmla="*/ 1164018 w 1732986"/>
              <a:gd name="connsiteY1" fmla="*/ 711636 h 837403"/>
              <a:gd name="connsiteX2" fmla="*/ 1633658 w 1732986"/>
              <a:gd name="connsiteY2" fmla="*/ 600198 h 837403"/>
              <a:gd name="connsiteX3" fmla="*/ 1674387 w 1732986"/>
              <a:gd name="connsiteY3" fmla="*/ 142276 h 837403"/>
              <a:gd name="connsiteX4" fmla="*/ 721925 w 1732986"/>
              <a:gd name="connsiteY4" fmla="*/ 1516 h 837403"/>
              <a:gd name="connsiteX5" fmla="*/ 43741 w 1732986"/>
              <a:gd name="connsiteY5" fmla="*/ 106863 h 837403"/>
              <a:gd name="connsiteX6" fmla="*/ 110364 w 1732986"/>
              <a:gd name="connsiteY6" fmla="*/ 628502 h 837403"/>
              <a:gd name="connsiteX7" fmla="*/ 461403 w 1732986"/>
              <a:gd name="connsiteY7" fmla="*/ 708922 h 837403"/>
              <a:gd name="connsiteX8" fmla="*/ 634344 w 1732986"/>
              <a:gd name="connsiteY8" fmla="*/ 837403 h 837403"/>
              <a:gd name="connsiteX9" fmla="*/ 616463 w 1732986"/>
              <a:gd name="connsiteY9" fmla="*/ 789973 h 837403"/>
              <a:gd name="connsiteX10" fmla="*/ 616922 w 1732986"/>
              <a:gd name="connsiteY10" fmla="*/ 713064 h 837403"/>
              <a:gd name="connsiteX0" fmla="*/ 616922 w 1730658"/>
              <a:gd name="connsiteY0" fmla="*/ 713064 h 837403"/>
              <a:gd name="connsiteX1" fmla="*/ 1164018 w 1730658"/>
              <a:gd name="connsiteY1" fmla="*/ 711636 h 837403"/>
              <a:gd name="connsiteX2" fmla="*/ 1626069 w 1730658"/>
              <a:gd name="connsiteY2" fmla="*/ 628754 h 837403"/>
              <a:gd name="connsiteX3" fmla="*/ 1674387 w 1730658"/>
              <a:gd name="connsiteY3" fmla="*/ 142276 h 837403"/>
              <a:gd name="connsiteX4" fmla="*/ 721925 w 1730658"/>
              <a:gd name="connsiteY4" fmla="*/ 1516 h 837403"/>
              <a:gd name="connsiteX5" fmla="*/ 43741 w 1730658"/>
              <a:gd name="connsiteY5" fmla="*/ 106863 h 837403"/>
              <a:gd name="connsiteX6" fmla="*/ 110364 w 1730658"/>
              <a:gd name="connsiteY6" fmla="*/ 628502 h 837403"/>
              <a:gd name="connsiteX7" fmla="*/ 461403 w 1730658"/>
              <a:gd name="connsiteY7" fmla="*/ 708922 h 837403"/>
              <a:gd name="connsiteX8" fmla="*/ 634344 w 1730658"/>
              <a:gd name="connsiteY8" fmla="*/ 837403 h 837403"/>
              <a:gd name="connsiteX9" fmla="*/ 616463 w 1730658"/>
              <a:gd name="connsiteY9" fmla="*/ 789973 h 837403"/>
              <a:gd name="connsiteX10" fmla="*/ 616922 w 1730658"/>
              <a:gd name="connsiteY10" fmla="*/ 713064 h 837403"/>
              <a:gd name="connsiteX0" fmla="*/ 616922 w 1722741"/>
              <a:gd name="connsiteY0" fmla="*/ 713064 h 837403"/>
              <a:gd name="connsiteX1" fmla="*/ 1164018 w 1722741"/>
              <a:gd name="connsiteY1" fmla="*/ 711636 h 837403"/>
              <a:gd name="connsiteX2" fmla="*/ 1595711 w 1722741"/>
              <a:gd name="connsiteY2" fmla="*/ 628754 h 837403"/>
              <a:gd name="connsiteX3" fmla="*/ 1674387 w 1722741"/>
              <a:gd name="connsiteY3" fmla="*/ 142276 h 837403"/>
              <a:gd name="connsiteX4" fmla="*/ 721925 w 1722741"/>
              <a:gd name="connsiteY4" fmla="*/ 1516 h 837403"/>
              <a:gd name="connsiteX5" fmla="*/ 43741 w 1722741"/>
              <a:gd name="connsiteY5" fmla="*/ 106863 h 837403"/>
              <a:gd name="connsiteX6" fmla="*/ 110364 w 1722741"/>
              <a:gd name="connsiteY6" fmla="*/ 628502 h 837403"/>
              <a:gd name="connsiteX7" fmla="*/ 461403 w 1722741"/>
              <a:gd name="connsiteY7" fmla="*/ 708922 h 837403"/>
              <a:gd name="connsiteX8" fmla="*/ 634344 w 1722741"/>
              <a:gd name="connsiteY8" fmla="*/ 837403 h 837403"/>
              <a:gd name="connsiteX9" fmla="*/ 616463 w 1722741"/>
              <a:gd name="connsiteY9" fmla="*/ 789973 h 837403"/>
              <a:gd name="connsiteX10" fmla="*/ 616922 w 1722741"/>
              <a:gd name="connsiteY10" fmla="*/ 713064 h 83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2741" h="837403">
                <a:moveTo>
                  <a:pt x="616922" y="713064"/>
                </a:moveTo>
                <a:cubicBezTo>
                  <a:pt x="762304" y="719329"/>
                  <a:pt x="1000887" y="725688"/>
                  <a:pt x="1164018" y="711636"/>
                </a:cubicBezTo>
                <a:cubicBezTo>
                  <a:pt x="1327149" y="697584"/>
                  <a:pt x="1510650" y="723647"/>
                  <a:pt x="1595711" y="628754"/>
                </a:cubicBezTo>
                <a:cubicBezTo>
                  <a:pt x="1680773" y="533861"/>
                  <a:pt x="1786020" y="373543"/>
                  <a:pt x="1674387" y="142276"/>
                </a:cubicBezTo>
                <a:cubicBezTo>
                  <a:pt x="1607083" y="7214"/>
                  <a:pt x="993699" y="7418"/>
                  <a:pt x="721925" y="1516"/>
                </a:cubicBezTo>
                <a:cubicBezTo>
                  <a:pt x="450151" y="-4386"/>
                  <a:pt x="145668" y="2365"/>
                  <a:pt x="43741" y="106863"/>
                </a:cubicBezTo>
                <a:cubicBezTo>
                  <a:pt x="-58186" y="211361"/>
                  <a:pt x="40754" y="528159"/>
                  <a:pt x="110364" y="628502"/>
                </a:cubicBezTo>
                <a:cubicBezTo>
                  <a:pt x="179974" y="728845"/>
                  <a:pt x="415302" y="708922"/>
                  <a:pt x="461403" y="708922"/>
                </a:cubicBezTo>
                <a:cubicBezTo>
                  <a:pt x="497262" y="793797"/>
                  <a:pt x="576077" y="833355"/>
                  <a:pt x="634344" y="837403"/>
                </a:cubicBezTo>
                <a:cubicBezTo>
                  <a:pt x="624272" y="819480"/>
                  <a:pt x="621082" y="807406"/>
                  <a:pt x="616463" y="789973"/>
                </a:cubicBezTo>
                <a:cubicBezTo>
                  <a:pt x="606610" y="760826"/>
                  <a:pt x="616922" y="713064"/>
                  <a:pt x="616922" y="713064"/>
                </a:cubicBezTo>
                <a:close/>
              </a:path>
            </a:pathLst>
          </a:custGeom>
          <a:noFill/>
          <a:ln w="19050" cap="flat">
            <a:solidFill>
              <a:schemeClr val="tx1"/>
            </a:solid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D576F6CB-5A0A-DA3B-9B24-ED84156496F0}"/>
              </a:ext>
            </a:extLst>
          </p:cNvPr>
          <p:cNvSpPr>
            <a:spLocks noGrp="1"/>
          </p:cNvSpPr>
          <p:nvPr>
            <p:ph idx="1"/>
          </p:nvPr>
        </p:nvSpPr>
        <p:spPr>
          <a:xfrm>
            <a:off x="7670799" y="3542767"/>
            <a:ext cx="3847009" cy="2839418"/>
          </a:xfrm>
        </p:spPr>
        <p:txBody>
          <a:bodyPr>
            <a:normAutofit/>
          </a:bodyPr>
          <a:lstStyle/>
          <a:p>
            <a:pPr algn="ctr"/>
            <a:endParaRPr lang="en-US">
              <a:effectLst/>
              <a:latin typeface="Helvetica" pitchFamily="2" charset="0"/>
            </a:endParaRPr>
          </a:p>
          <a:p>
            <a:pPr algn="ctr"/>
            <a:endParaRPr lang="en-US"/>
          </a:p>
        </p:txBody>
      </p:sp>
    </p:spTree>
    <p:extLst>
      <p:ext uri="{BB962C8B-B14F-4D97-AF65-F5344CB8AC3E}">
        <p14:creationId xmlns:p14="http://schemas.microsoft.com/office/powerpoint/2010/main" val="26899679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C2C82-8E75-8D55-00B9-59BF5FF82A38}"/>
              </a:ext>
            </a:extLst>
          </p:cNvPr>
          <p:cNvSpPr>
            <a:spLocks noGrp="1"/>
          </p:cNvSpPr>
          <p:nvPr>
            <p:ph type="title"/>
          </p:nvPr>
        </p:nvSpPr>
        <p:spPr/>
        <p:txBody>
          <a:bodyPr/>
          <a:lstStyle/>
          <a:p>
            <a:r>
              <a:rPr lang="en-US" dirty="0">
                <a:solidFill>
                  <a:srgbClr val="7030A0"/>
                </a:solidFill>
                <a:latin typeface="Cooper Black" panose="0208090404030B020404" pitchFamily="18" charset="77"/>
              </a:rPr>
              <a:t>So…..</a:t>
            </a:r>
          </a:p>
        </p:txBody>
      </p:sp>
      <p:sp>
        <p:nvSpPr>
          <p:cNvPr id="3" name="Content Placeholder 2">
            <a:extLst>
              <a:ext uri="{FF2B5EF4-FFF2-40B4-BE49-F238E27FC236}">
                <a16:creationId xmlns:a16="http://schemas.microsoft.com/office/drawing/2014/main" id="{F718445C-B768-3016-199F-2F78EAFF1016}"/>
              </a:ext>
            </a:extLst>
          </p:cNvPr>
          <p:cNvSpPr>
            <a:spLocks noGrp="1"/>
          </p:cNvSpPr>
          <p:nvPr>
            <p:ph idx="1"/>
          </p:nvPr>
        </p:nvSpPr>
        <p:spPr/>
        <p:txBody>
          <a:bodyPr/>
          <a:lstStyle/>
          <a:p>
            <a:pPr algn="ctr"/>
            <a:r>
              <a:rPr lang="en-US" dirty="0"/>
              <a:t> </a:t>
            </a:r>
            <a:r>
              <a:rPr lang="en-US" dirty="0">
                <a:latin typeface="Cooper Black" panose="0208090404030B020404" pitchFamily="18" charset="77"/>
              </a:rPr>
              <a:t> Who do you want to take to lunch? </a:t>
            </a:r>
          </a:p>
          <a:p>
            <a:endParaRPr lang="en-US" dirty="0">
              <a:latin typeface="Cooper Black" panose="0208090404030B020404" pitchFamily="18" charset="77"/>
            </a:endParaRPr>
          </a:p>
          <a:p>
            <a:pPr algn="ctr"/>
            <a:r>
              <a:rPr lang="en-US" dirty="0">
                <a:latin typeface="Cooper Black" panose="0208090404030B020404" pitchFamily="18" charset="77"/>
              </a:rPr>
              <a:t>What would you talk about? </a:t>
            </a:r>
          </a:p>
          <a:p>
            <a:endParaRPr lang="en-US" dirty="0">
              <a:latin typeface="Cooper Black" panose="0208090404030B020404" pitchFamily="18" charset="77"/>
            </a:endParaRPr>
          </a:p>
          <a:p>
            <a:pPr algn="ctr"/>
            <a:r>
              <a:rPr lang="en-US" dirty="0">
                <a:latin typeface="Cooper Black" panose="0208090404030B020404" pitchFamily="18" charset="77"/>
              </a:rPr>
              <a:t>What would you ask them? </a:t>
            </a:r>
            <a:endParaRPr lang="en-US" dirty="0"/>
          </a:p>
        </p:txBody>
      </p:sp>
    </p:spTree>
    <p:extLst>
      <p:ext uri="{BB962C8B-B14F-4D97-AF65-F5344CB8AC3E}">
        <p14:creationId xmlns:p14="http://schemas.microsoft.com/office/powerpoint/2010/main" val="35386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1F08F-ACEC-3562-BB88-5D5D6037E6F4}"/>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Your Questions to Ponder</a:t>
            </a:r>
          </a:p>
        </p:txBody>
      </p:sp>
      <p:sp>
        <p:nvSpPr>
          <p:cNvPr id="3" name="Content Placeholder 2">
            <a:extLst>
              <a:ext uri="{FF2B5EF4-FFF2-40B4-BE49-F238E27FC236}">
                <a16:creationId xmlns:a16="http://schemas.microsoft.com/office/drawing/2014/main" id="{3600CCAB-625D-0ACF-E0D9-BBD1D80FF353}"/>
              </a:ext>
            </a:extLst>
          </p:cNvPr>
          <p:cNvSpPr>
            <a:spLocks noGrp="1"/>
          </p:cNvSpPr>
          <p:nvPr>
            <p:ph idx="1"/>
          </p:nvPr>
        </p:nvSpPr>
        <p:spPr/>
        <p:txBody>
          <a:bodyPr/>
          <a:lstStyle/>
          <a:p>
            <a:endParaRPr lang="en-US" dirty="0"/>
          </a:p>
          <a:p>
            <a:pPr algn="ctr"/>
            <a:r>
              <a:rPr lang="en-US" dirty="0">
                <a:solidFill>
                  <a:srgbClr val="7030A0"/>
                </a:solidFill>
                <a:latin typeface="Cooper Black" panose="0208090404030B020404" pitchFamily="18" charset="77"/>
              </a:rPr>
              <a:t>Which of these scholars, managers, spokesperson would you want to take to lunch?</a:t>
            </a:r>
          </a:p>
          <a:p>
            <a:pPr algn="ctr"/>
            <a:r>
              <a:rPr lang="en-US" dirty="0">
                <a:solidFill>
                  <a:srgbClr val="7030A0"/>
                </a:solidFill>
                <a:latin typeface="Cooper Black" panose="0208090404030B020404" pitchFamily="18" charset="77"/>
              </a:rPr>
              <a:t>What would you talk about?</a:t>
            </a:r>
          </a:p>
          <a:p>
            <a:pPr algn="ctr"/>
            <a:r>
              <a:rPr lang="en-US" dirty="0">
                <a:solidFill>
                  <a:srgbClr val="7030A0"/>
                </a:solidFill>
                <a:latin typeface="Cooper Black" panose="0208090404030B020404" pitchFamily="18" charset="77"/>
              </a:rPr>
              <a:t>What would you ask them? </a:t>
            </a:r>
          </a:p>
        </p:txBody>
      </p:sp>
    </p:spTree>
    <p:extLst>
      <p:ext uri="{BB962C8B-B14F-4D97-AF65-F5344CB8AC3E}">
        <p14:creationId xmlns:p14="http://schemas.microsoft.com/office/powerpoint/2010/main" val="955883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00" name="Rectangle 2099">
            <a:extLst>
              <a:ext uri="{FF2B5EF4-FFF2-40B4-BE49-F238E27FC236}">
                <a16:creationId xmlns:a16="http://schemas.microsoft.com/office/drawing/2014/main" id="{B20DF01A-DAD0-4D16-BEDE-ED085CCC3B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 name="Picture 1" descr="undefined">
            <a:extLst>
              <a:ext uri="{FF2B5EF4-FFF2-40B4-BE49-F238E27FC236}">
                <a16:creationId xmlns:a16="http://schemas.microsoft.com/office/drawing/2014/main" id="{AE887724-322E-AE0F-514D-93862BCC8C30}"/>
              </a:ext>
            </a:extLst>
          </p:cNvPr>
          <p:cNvPicPr>
            <a:picLocks noChangeAspect="1" noChangeArrowheads="1"/>
          </p:cNvPicPr>
          <p:nvPr/>
        </p:nvPicPr>
        <p:blipFill rotWithShape="1">
          <a:blip r:embed="rId3" r:link="rId4">
            <a:extLst>
              <a:ext uri="{28A0092B-C50C-407E-A947-70E740481C1C}">
                <a14:useLocalDpi xmlns:a14="http://schemas.microsoft.com/office/drawing/2010/main" val="0"/>
              </a:ext>
            </a:extLst>
          </a:blip>
          <a:srcRect t="7433" b="11207"/>
          <a:stretch>
            <a:fillRect/>
          </a:stretch>
        </p:blipFill>
        <p:spPr bwMode="auto">
          <a:xfrm>
            <a:off x="5025" y="10"/>
            <a:ext cx="5331490" cy="6857990"/>
          </a:xfrm>
          <a:prstGeom prst="rect">
            <a:avLst/>
          </a:prstGeom>
          <a:noFill/>
          <a:extLst>
            <a:ext uri="{909E8E84-426E-40DD-AFC4-6F175D3DCCD1}">
              <a14:hiddenFill xmlns:a14="http://schemas.microsoft.com/office/drawing/2010/main">
                <a:solidFill>
                  <a:srgbClr val="FFFFFF"/>
                </a:solidFill>
              </a14:hiddenFill>
            </a:ext>
          </a:extLst>
        </p:spPr>
      </p:pic>
      <p:sp>
        <p:nvSpPr>
          <p:cNvPr id="2102" name="Freeform: Shape 2101">
            <a:extLst>
              <a:ext uri="{FF2B5EF4-FFF2-40B4-BE49-F238E27FC236}">
                <a16:creationId xmlns:a16="http://schemas.microsoft.com/office/drawing/2014/main" id="{B2B5C7F1-27D2-4548-B87E-85A33E3668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486" flipH="1" flipV="1">
            <a:off x="4918630" y="546443"/>
            <a:ext cx="6373447" cy="2518858"/>
          </a:xfrm>
          <a:custGeom>
            <a:avLst/>
            <a:gdLst>
              <a:gd name="connsiteX0" fmla="*/ 3702321 w 7745301"/>
              <a:gd name="connsiteY0" fmla="*/ 1 h 5116750"/>
              <a:gd name="connsiteX1" fmla="*/ 6217926 w 7745301"/>
              <a:gd name="connsiteY1" fmla="*/ 504118 h 5116750"/>
              <a:gd name="connsiteX2" fmla="*/ 7691963 w 7745301"/>
              <a:gd name="connsiteY2" fmla="*/ 1956116 h 5116750"/>
              <a:gd name="connsiteX3" fmla="*/ 7018768 w 7745301"/>
              <a:gd name="connsiteY3" fmla="*/ 4594118 h 5116750"/>
              <a:gd name="connsiteX4" fmla="*/ 3330769 w 7745301"/>
              <a:gd name="connsiteY4" fmla="*/ 5060764 h 5116750"/>
              <a:gd name="connsiteX5" fmla="*/ 448565 w 7745301"/>
              <a:gd name="connsiteY5" fmla="*/ 4100663 h 5116750"/>
              <a:gd name="connsiteX6" fmla="*/ 444295 w 7745301"/>
              <a:gd name="connsiteY6" fmla="*/ 4094686 h 5116750"/>
              <a:gd name="connsiteX7" fmla="*/ 428551 w 7745301"/>
              <a:gd name="connsiteY7" fmla="*/ 4079438 h 5116750"/>
              <a:gd name="connsiteX8" fmla="*/ 0 w 7745301"/>
              <a:gd name="connsiteY8" fmla="*/ 2902523 h 5116750"/>
              <a:gd name="connsiteX9" fmla="*/ 23926 w 7745301"/>
              <a:gd name="connsiteY9" fmla="*/ 2595143 h 5116750"/>
              <a:gd name="connsiteX10" fmla="*/ 78299 w 7745301"/>
              <a:gd name="connsiteY10" fmla="*/ 2368287 h 5116750"/>
              <a:gd name="connsiteX11" fmla="*/ 96408 w 7745301"/>
              <a:gd name="connsiteY11" fmla="*/ 2246138 h 5116750"/>
              <a:gd name="connsiteX12" fmla="*/ 858938 w 7745301"/>
              <a:gd name="connsiteY12" fmla="*/ 998674 h 5116750"/>
              <a:gd name="connsiteX13" fmla="*/ 784483 w 7745301"/>
              <a:gd name="connsiteY13" fmla="*/ 373158 h 5116750"/>
              <a:gd name="connsiteX14" fmla="*/ 1744942 w 7745301"/>
              <a:gd name="connsiteY14" fmla="*/ 499346 h 5116750"/>
              <a:gd name="connsiteX15" fmla="*/ 3702321 w 7745301"/>
              <a:gd name="connsiteY15" fmla="*/ 1 h 5116750"/>
              <a:gd name="connsiteX0" fmla="*/ 3718157 w 7761137"/>
              <a:gd name="connsiteY0" fmla="*/ 1 h 5116750"/>
              <a:gd name="connsiteX1" fmla="*/ 6233762 w 7761137"/>
              <a:gd name="connsiteY1" fmla="*/ 504118 h 5116750"/>
              <a:gd name="connsiteX2" fmla="*/ 7707799 w 7761137"/>
              <a:gd name="connsiteY2" fmla="*/ 1956116 h 5116750"/>
              <a:gd name="connsiteX3" fmla="*/ 7034604 w 7761137"/>
              <a:gd name="connsiteY3" fmla="*/ 4594118 h 5116750"/>
              <a:gd name="connsiteX4" fmla="*/ 3346605 w 7761137"/>
              <a:gd name="connsiteY4" fmla="*/ 5060764 h 5116750"/>
              <a:gd name="connsiteX5" fmla="*/ 464401 w 7761137"/>
              <a:gd name="connsiteY5" fmla="*/ 4100663 h 5116750"/>
              <a:gd name="connsiteX6" fmla="*/ 460131 w 7761137"/>
              <a:gd name="connsiteY6" fmla="*/ 4094686 h 5116750"/>
              <a:gd name="connsiteX7" fmla="*/ 444387 w 7761137"/>
              <a:gd name="connsiteY7" fmla="*/ 4079438 h 5116750"/>
              <a:gd name="connsiteX8" fmla="*/ 15836 w 7761137"/>
              <a:gd name="connsiteY8" fmla="*/ 2902523 h 5116750"/>
              <a:gd name="connsiteX9" fmla="*/ 94135 w 7761137"/>
              <a:gd name="connsiteY9" fmla="*/ 2368287 h 5116750"/>
              <a:gd name="connsiteX10" fmla="*/ 112244 w 7761137"/>
              <a:gd name="connsiteY10" fmla="*/ 2246138 h 5116750"/>
              <a:gd name="connsiteX11" fmla="*/ 874774 w 7761137"/>
              <a:gd name="connsiteY11" fmla="*/ 998674 h 5116750"/>
              <a:gd name="connsiteX12" fmla="*/ 800319 w 7761137"/>
              <a:gd name="connsiteY12" fmla="*/ 373158 h 5116750"/>
              <a:gd name="connsiteX13" fmla="*/ 1760778 w 7761137"/>
              <a:gd name="connsiteY13" fmla="*/ 499346 h 5116750"/>
              <a:gd name="connsiteX14" fmla="*/ 3718157 w 7761137"/>
              <a:gd name="connsiteY14" fmla="*/ 1 h 5116750"/>
              <a:gd name="connsiteX0" fmla="*/ 3733943 w 7776923"/>
              <a:gd name="connsiteY0" fmla="*/ 1 h 5116750"/>
              <a:gd name="connsiteX1" fmla="*/ 6249548 w 7776923"/>
              <a:gd name="connsiteY1" fmla="*/ 504118 h 5116750"/>
              <a:gd name="connsiteX2" fmla="*/ 7723585 w 7776923"/>
              <a:gd name="connsiteY2" fmla="*/ 1956116 h 5116750"/>
              <a:gd name="connsiteX3" fmla="*/ 7050390 w 7776923"/>
              <a:gd name="connsiteY3" fmla="*/ 4594118 h 5116750"/>
              <a:gd name="connsiteX4" fmla="*/ 3362391 w 7776923"/>
              <a:gd name="connsiteY4" fmla="*/ 5060764 h 5116750"/>
              <a:gd name="connsiteX5" fmla="*/ 480187 w 7776923"/>
              <a:gd name="connsiteY5" fmla="*/ 4100663 h 5116750"/>
              <a:gd name="connsiteX6" fmla="*/ 475917 w 7776923"/>
              <a:gd name="connsiteY6" fmla="*/ 4094686 h 5116750"/>
              <a:gd name="connsiteX7" fmla="*/ 460173 w 7776923"/>
              <a:gd name="connsiteY7" fmla="*/ 4079438 h 5116750"/>
              <a:gd name="connsiteX8" fmla="*/ 31622 w 7776923"/>
              <a:gd name="connsiteY8" fmla="*/ 2902523 h 5116750"/>
              <a:gd name="connsiteX9" fmla="*/ 128030 w 7776923"/>
              <a:gd name="connsiteY9" fmla="*/ 2246138 h 5116750"/>
              <a:gd name="connsiteX10" fmla="*/ 890560 w 7776923"/>
              <a:gd name="connsiteY10" fmla="*/ 998674 h 5116750"/>
              <a:gd name="connsiteX11" fmla="*/ 816105 w 7776923"/>
              <a:gd name="connsiteY11" fmla="*/ 373158 h 5116750"/>
              <a:gd name="connsiteX12" fmla="*/ 1776564 w 7776923"/>
              <a:gd name="connsiteY12" fmla="*/ 499346 h 5116750"/>
              <a:gd name="connsiteX13" fmla="*/ 3733943 w 7776923"/>
              <a:gd name="connsiteY13" fmla="*/ 1 h 5116750"/>
              <a:gd name="connsiteX0" fmla="*/ 3729138 w 7772118"/>
              <a:gd name="connsiteY0" fmla="*/ 1 h 5116750"/>
              <a:gd name="connsiteX1" fmla="*/ 6244743 w 7772118"/>
              <a:gd name="connsiteY1" fmla="*/ 504118 h 5116750"/>
              <a:gd name="connsiteX2" fmla="*/ 7718780 w 7772118"/>
              <a:gd name="connsiteY2" fmla="*/ 1956116 h 5116750"/>
              <a:gd name="connsiteX3" fmla="*/ 7045585 w 7772118"/>
              <a:gd name="connsiteY3" fmla="*/ 4594118 h 5116750"/>
              <a:gd name="connsiteX4" fmla="*/ 3357586 w 7772118"/>
              <a:gd name="connsiteY4" fmla="*/ 5060764 h 5116750"/>
              <a:gd name="connsiteX5" fmla="*/ 475382 w 7772118"/>
              <a:gd name="connsiteY5" fmla="*/ 4100663 h 5116750"/>
              <a:gd name="connsiteX6" fmla="*/ 471112 w 7772118"/>
              <a:gd name="connsiteY6" fmla="*/ 4094686 h 5116750"/>
              <a:gd name="connsiteX7" fmla="*/ 455368 w 7772118"/>
              <a:gd name="connsiteY7" fmla="*/ 4079438 h 5116750"/>
              <a:gd name="connsiteX8" fmla="*/ 26817 w 7772118"/>
              <a:gd name="connsiteY8" fmla="*/ 2902523 h 5116750"/>
              <a:gd name="connsiteX9" fmla="*/ 137080 w 7772118"/>
              <a:gd name="connsiteY9" fmla="*/ 2116479 h 5116750"/>
              <a:gd name="connsiteX10" fmla="*/ 885755 w 7772118"/>
              <a:gd name="connsiteY10" fmla="*/ 998674 h 5116750"/>
              <a:gd name="connsiteX11" fmla="*/ 811300 w 7772118"/>
              <a:gd name="connsiteY11" fmla="*/ 373158 h 5116750"/>
              <a:gd name="connsiteX12" fmla="*/ 1771759 w 7772118"/>
              <a:gd name="connsiteY12" fmla="*/ 499346 h 5116750"/>
              <a:gd name="connsiteX13" fmla="*/ 3729138 w 7772118"/>
              <a:gd name="connsiteY13" fmla="*/ 1 h 5116750"/>
              <a:gd name="connsiteX0" fmla="*/ 3729138 w 7772118"/>
              <a:gd name="connsiteY0" fmla="*/ 1 h 5096139"/>
              <a:gd name="connsiteX1" fmla="*/ 6244743 w 7772118"/>
              <a:gd name="connsiteY1" fmla="*/ 504118 h 5096139"/>
              <a:gd name="connsiteX2" fmla="*/ 7718780 w 7772118"/>
              <a:gd name="connsiteY2" fmla="*/ 1956116 h 5096139"/>
              <a:gd name="connsiteX3" fmla="*/ 7045585 w 7772118"/>
              <a:gd name="connsiteY3" fmla="*/ 4594118 h 5096139"/>
              <a:gd name="connsiteX4" fmla="*/ 3357586 w 7772118"/>
              <a:gd name="connsiteY4" fmla="*/ 5060764 h 5096139"/>
              <a:gd name="connsiteX5" fmla="*/ 475382 w 7772118"/>
              <a:gd name="connsiteY5" fmla="*/ 4100663 h 5096139"/>
              <a:gd name="connsiteX6" fmla="*/ 471112 w 7772118"/>
              <a:gd name="connsiteY6" fmla="*/ 4094686 h 5096139"/>
              <a:gd name="connsiteX7" fmla="*/ 455368 w 7772118"/>
              <a:gd name="connsiteY7" fmla="*/ 4079438 h 5096139"/>
              <a:gd name="connsiteX8" fmla="*/ 26817 w 7772118"/>
              <a:gd name="connsiteY8" fmla="*/ 2902523 h 5096139"/>
              <a:gd name="connsiteX9" fmla="*/ 137080 w 7772118"/>
              <a:gd name="connsiteY9" fmla="*/ 2116479 h 5096139"/>
              <a:gd name="connsiteX10" fmla="*/ 885755 w 7772118"/>
              <a:gd name="connsiteY10" fmla="*/ 998674 h 5096139"/>
              <a:gd name="connsiteX11" fmla="*/ 811300 w 7772118"/>
              <a:gd name="connsiteY11" fmla="*/ 373158 h 5096139"/>
              <a:gd name="connsiteX12" fmla="*/ 1771759 w 7772118"/>
              <a:gd name="connsiteY12" fmla="*/ 499346 h 5096139"/>
              <a:gd name="connsiteX13" fmla="*/ 3729138 w 7772118"/>
              <a:gd name="connsiteY13" fmla="*/ 1 h 5096139"/>
              <a:gd name="connsiteX0" fmla="*/ 3729138 w 7764503"/>
              <a:gd name="connsiteY0" fmla="*/ 1 h 5061926"/>
              <a:gd name="connsiteX1" fmla="*/ 6244743 w 7764503"/>
              <a:gd name="connsiteY1" fmla="*/ 504118 h 5061926"/>
              <a:gd name="connsiteX2" fmla="*/ 7718780 w 7764503"/>
              <a:gd name="connsiteY2" fmla="*/ 1956116 h 5061926"/>
              <a:gd name="connsiteX3" fmla="*/ 7009765 w 7764503"/>
              <a:gd name="connsiteY3" fmla="*/ 4240028 h 5061926"/>
              <a:gd name="connsiteX4" fmla="*/ 3357586 w 7764503"/>
              <a:gd name="connsiteY4" fmla="*/ 5060764 h 5061926"/>
              <a:gd name="connsiteX5" fmla="*/ 475382 w 7764503"/>
              <a:gd name="connsiteY5" fmla="*/ 4100663 h 5061926"/>
              <a:gd name="connsiteX6" fmla="*/ 471112 w 7764503"/>
              <a:gd name="connsiteY6" fmla="*/ 4094686 h 5061926"/>
              <a:gd name="connsiteX7" fmla="*/ 455368 w 7764503"/>
              <a:gd name="connsiteY7" fmla="*/ 4079438 h 5061926"/>
              <a:gd name="connsiteX8" fmla="*/ 26817 w 7764503"/>
              <a:gd name="connsiteY8" fmla="*/ 2902523 h 5061926"/>
              <a:gd name="connsiteX9" fmla="*/ 137080 w 7764503"/>
              <a:gd name="connsiteY9" fmla="*/ 2116479 h 5061926"/>
              <a:gd name="connsiteX10" fmla="*/ 885755 w 7764503"/>
              <a:gd name="connsiteY10" fmla="*/ 998674 h 5061926"/>
              <a:gd name="connsiteX11" fmla="*/ 811300 w 7764503"/>
              <a:gd name="connsiteY11" fmla="*/ 373158 h 5061926"/>
              <a:gd name="connsiteX12" fmla="*/ 1771759 w 7764503"/>
              <a:gd name="connsiteY12" fmla="*/ 499346 h 5061926"/>
              <a:gd name="connsiteX13" fmla="*/ 3729138 w 7764503"/>
              <a:gd name="connsiteY13" fmla="*/ 1 h 5061926"/>
              <a:gd name="connsiteX0" fmla="*/ 3729138 w 7746582"/>
              <a:gd name="connsiteY0" fmla="*/ 1 h 5061961"/>
              <a:gd name="connsiteX1" fmla="*/ 6244743 w 7746582"/>
              <a:gd name="connsiteY1" fmla="*/ 504118 h 5061961"/>
              <a:gd name="connsiteX2" fmla="*/ 7698507 w 7746582"/>
              <a:gd name="connsiteY2" fmla="*/ 1893640 h 5061961"/>
              <a:gd name="connsiteX3" fmla="*/ 7009765 w 7746582"/>
              <a:gd name="connsiteY3" fmla="*/ 4240028 h 5061961"/>
              <a:gd name="connsiteX4" fmla="*/ 3357586 w 7746582"/>
              <a:gd name="connsiteY4" fmla="*/ 5060764 h 5061961"/>
              <a:gd name="connsiteX5" fmla="*/ 475382 w 7746582"/>
              <a:gd name="connsiteY5" fmla="*/ 4100663 h 5061961"/>
              <a:gd name="connsiteX6" fmla="*/ 471112 w 7746582"/>
              <a:gd name="connsiteY6" fmla="*/ 4094686 h 5061961"/>
              <a:gd name="connsiteX7" fmla="*/ 455368 w 7746582"/>
              <a:gd name="connsiteY7" fmla="*/ 4079438 h 5061961"/>
              <a:gd name="connsiteX8" fmla="*/ 26817 w 7746582"/>
              <a:gd name="connsiteY8" fmla="*/ 2902523 h 5061961"/>
              <a:gd name="connsiteX9" fmla="*/ 137080 w 7746582"/>
              <a:gd name="connsiteY9" fmla="*/ 2116479 h 5061961"/>
              <a:gd name="connsiteX10" fmla="*/ 885755 w 7746582"/>
              <a:gd name="connsiteY10" fmla="*/ 998674 h 5061961"/>
              <a:gd name="connsiteX11" fmla="*/ 811300 w 7746582"/>
              <a:gd name="connsiteY11" fmla="*/ 373158 h 5061961"/>
              <a:gd name="connsiteX12" fmla="*/ 1771759 w 7746582"/>
              <a:gd name="connsiteY12" fmla="*/ 499346 h 5061961"/>
              <a:gd name="connsiteX13" fmla="*/ 3729138 w 7746582"/>
              <a:gd name="connsiteY13" fmla="*/ 1 h 5061961"/>
              <a:gd name="connsiteX0" fmla="*/ 3729138 w 7748607"/>
              <a:gd name="connsiteY0" fmla="*/ 1 h 5061961"/>
              <a:gd name="connsiteX1" fmla="*/ 6244743 w 7748607"/>
              <a:gd name="connsiteY1" fmla="*/ 504118 h 5061961"/>
              <a:gd name="connsiteX2" fmla="*/ 7698507 w 7748607"/>
              <a:gd name="connsiteY2" fmla="*/ 1893640 h 5061961"/>
              <a:gd name="connsiteX3" fmla="*/ 7009765 w 7748607"/>
              <a:gd name="connsiteY3" fmla="*/ 4240028 h 5061961"/>
              <a:gd name="connsiteX4" fmla="*/ 3357586 w 7748607"/>
              <a:gd name="connsiteY4" fmla="*/ 5060764 h 5061961"/>
              <a:gd name="connsiteX5" fmla="*/ 475382 w 7748607"/>
              <a:gd name="connsiteY5" fmla="*/ 4100663 h 5061961"/>
              <a:gd name="connsiteX6" fmla="*/ 471112 w 7748607"/>
              <a:gd name="connsiteY6" fmla="*/ 4094686 h 5061961"/>
              <a:gd name="connsiteX7" fmla="*/ 455368 w 7748607"/>
              <a:gd name="connsiteY7" fmla="*/ 4079438 h 5061961"/>
              <a:gd name="connsiteX8" fmla="*/ 26817 w 7748607"/>
              <a:gd name="connsiteY8" fmla="*/ 2902523 h 5061961"/>
              <a:gd name="connsiteX9" fmla="*/ 137080 w 7748607"/>
              <a:gd name="connsiteY9" fmla="*/ 2116479 h 5061961"/>
              <a:gd name="connsiteX10" fmla="*/ 885755 w 7748607"/>
              <a:gd name="connsiteY10" fmla="*/ 998674 h 5061961"/>
              <a:gd name="connsiteX11" fmla="*/ 811300 w 7748607"/>
              <a:gd name="connsiteY11" fmla="*/ 373158 h 5061961"/>
              <a:gd name="connsiteX12" fmla="*/ 1771759 w 7748607"/>
              <a:gd name="connsiteY12" fmla="*/ 499346 h 5061961"/>
              <a:gd name="connsiteX13" fmla="*/ 3729138 w 7748607"/>
              <a:gd name="connsiteY13" fmla="*/ 1 h 5061961"/>
              <a:gd name="connsiteX0" fmla="*/ 3729138 w 7741343"/>
              <a:gd name="connsiteY0" fmla="*/ 1 h 5061961"/>
              <a:gd name="connsiteX1" fmla="*/ 6244743 w 7741343"/>
              <a:gd name="connsiteY1" fmla="*/ 504118 h 5061961"/>
              <a:gd name="connsiteX2" fmla="*/ 7698507 w 7741343"/>
              <a:gd name="connsiteY2" fmla="*/ 1893640 h 5061961"/>
              <a:gd name="connsiteX3" fmla="*/ 7009765 w 7741343"/>
              <a:gd name="connsiteY3" fmla="*/ 4240028 h 5061961"/>
              <a:gd name="connsiteX4" fmla="*/ 3357586 w 7741343"/>
              <a:gd name="connsiteY4" fmla="*/ 5060764 h 5061961"/>
              <a:gd name="connsiteX5" fmla="*/ 475382 w 7741343"/>
              <a:gd name="connsiteY5" fmla="*/ 4100663 h 5061961"/>
              <a:gd name="connsiteX6" fmla="*/ 471112 w 7741343"/>
              <a:gd name="connsiteY6" fmla="*/ 4094686 h 5061961"/>
              <a:gd name="connsiteX7" fmla="*/ 455368 w 7741343"/>
              <a:gd name="connsiteY7" fmla="*/ 4079438 h 5061961"/>
              <a:gd name="connsiteX8" fmla="*/ 26817 w 7741343"/>
              <a:gd name="connsiteY8" fmla="*/ 2902523 h 5061961"/>
              <a:gd name="connsiteX9" fmla="*/ 137080 w 7741343"/>
              <a:gd name="connsiteY9" fmla="*/ 2116479 h 5061961"/>
              <a:gd name="connsiteX10" fmla="*/ 885755 w 7741343"/>
              <a:gd name="connsiteY10" fmla="*/ 998674 h 5061961"/>
              <a:gd name="connsiteX11" fmla="*/ 811300 w 7741343"/>
              <a:gd name="connsiteY11" fmla="*/ 373158 h 5061961"/>
              <a:gd name="connsiteX12" fmla="*/ 1771759 w 7741343"/>
              <a:gd name="connsiteY12" fmla="*/ 499346 h 5061961"/>
              <a:gd name="connsiteX13" fmla="*/ 3729138 w 7741343"/>
              <a:gd name="connsiteY13" fmla="*/ 1 h 5061961"/>
              <a:gd name="connsiteX0" fmla="*/ 3729138 w 7741193"/>
              <a:gd name="connsiteY0" fmla="*/ 1 h 5061961"/>
              <a:gd name="connsiteX1" fmla="*/ 6323144 w 7741193"/>
              <a:gd name="connsiteY1" fmla="*/ 313740 h 5061961"/>
              <a:gd name="connsiteX2" fmla="*/ 7698507 w 7741193"/>
              <a:gd name="connsiteY2" fmla="*/ 1893640 h 5061961"/>
              <a:gd name="connsiteX3" fmla="*/ 7009765 w 7741193"/>
              <a:gd name="connsiteY3" fmla="*/ 4240028 h 5061961"/>
              <a:gd name="connsiteX4" fmla="*/ 3357586 w 7741193"/>
              <a:gd name="connsiteY4" fmla="*/ 5060764 h 5061961"/>
              <a:gd name="connsiteX5" fmla="*/ 475382 w 7741193"/>
              <a:gd name="connsiteY5" fmla="*/ 4100663 h 5061961"/>
              <a:gd name="connsiteX6" fmla="*/ 471112 w 7741193"/>
              <a:gd name="connsiteY6" fmla="*/ 4094686 h 5061961"/>
              <a:gd name="connsiteX7" fmla="*/ 455368 w 7741193"/>
              <a:gd name="connsiteY7" fmla="*/ 4079438 h 5061961"/>
              <a:gd name="connsiteX8" fmla="*/ 26817 w 7741193"/>
              <a:gd name="connsiteY8" fmla="*/ 2902523 h 5061961"/>
              <a:gd name="connsiteX9" fmla="*/ 137080 w 7741193"/>
              <a:gd name="connsiteY9" fmla="*/ 2116479 h 5061961"/>
              <a:gd name="connsiteX10" fmla="*/ 885755 w 7741193"/>
              <a:gd name="connsiteY10" fmla="*/ 998674 h 5061961"/>
              <a:gd name="connsiteX11" fmla="*/ 811300 w 7741193"/>
              <a:gd name="connsiteY11" fmla="*/ 373158 h 5061961"/>
              <a:gd name="connsiteX12" fmla="*/ 1771759 w 7741193"/>
              <a:gd name="connsiteY12" fmla="*/ 499346 h 5061961"/>
              <a:gd name="connsiteX13" fmla="*/ 3729138 w 7741193"/>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2383 w 7742464"/>
              <a:gd name="connsiteY6" fmla="*/ 4094686 h 5061961"/>
              <a:gd name="connsiteX7" fmla="*/ 473817 w 7742464"/>
              <a:gd name="connsiteY7" fmla="*/ 4387149 h 5061961"/>
              <a:gd name="connsiteX8" fmla="*/ 28088 w 7742464"/>
              <a:gd name="connsiteY8" fmla="*/ 2902523 h 5061961"/>
              <a:gd name="connsiteX9" fmla="*/ 138351 w 7742464"/>
              <a:gd name="connsiteY9" fmla="*/ 2116479 h 5061961"/>
              <a:gd name="connsiteX10" fmla="*/ 887026 w 7742464"/>
              <a:gd name="connsiteY10" fmla="*/ 998674 h 5061961"/>
              <a:gd name="connsiteX11" fmla="*/ 812571 w 7742464"/>
              <a:gd name="connsiteY11" fmla="*/ 373158 h 5061961"/>
              <a:gd name="connsiteX12" fmla="*/ 1773030 w 7742464"/>
              <a:gd name="connsiteY12" fmla="*/ 499346 h 5061961"/>
              <a:gd name="connsiteX13" fmla="*/ 3730409 w 7742464"/>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3817 w 7742464"/>
              <a:gd name="connsiteY6" fmla="*/ 4387149 h 5061961"/>
              <a:gd name="connsiteX7" fmla="*/ 28088 w 7742464"/>
              <a:gd name="connsiteY7" fmla="*/ 2902523 h 5061961"/>
              <a:gd name="connsiteX8" fmla="*/ 138351 w 7742464"/>
              <a:gd name="connsiteY8" fmla="*/ 2116479 h 5061961"/>
              <a:gd name="connsiteX9" fmla="*/ 887026 w 7742464"/>
              <a:gd name="connsiteY9" fmla="*/ 998674 h 5061961"/>
              <a:gd name="connsiteX10" fmla="*/ 812571 w 7742464"/>
              <a:gd name="connsiteY10" fmla="*/ 373158 h 5061961"/>
              <a:gd name="connsiteX11" fmla="*/ 1773030 w 7742464"/>
              <a:gd name="connsiteY11" fmla="*/ 499346 h 5061961"/>
              <a:gd name="connsiteX12" fmla="*/ 3730409 w 7742464"/>
              <a:gd name="connsiteY12" fmla="*/ 1 h 5061961"/>
              <a:gd name="connsiteX0" fmla="*/ 3730409 w 7742464"/>
              <a:gd name="connsiteY0" fmla="*/ 1 h 5062019"/>
              <a:gd name="connsiteX1" fmla="*/ 6324415 w 7742464"/>
              <a:gd name="connsiteY1" fmla="*/ 313740 h 5062019"/>
              <a:gd name="connsiteX2" fmla="*/ 7699778 w 7742464"/>
              <a:gd name="connsiteY2" fmla="*/ 1893640 h 5062019"/>
              <a:gd name="connsiteX3" fmla="*/ 7011036 w 7742464"/>
              <a:gd name="connsiteY3" fmla="*/ 4240028 h 5062019"/>
              <a:gd name="connsiteX4" fmla="*/ 3358857 w 7742464"/>
              <a:gd name="connsiteY4" fmla="*/ 5060764 h 5062019"/>
              <a:gd name="connsiteX5" fmla="*/ 473817 w 7742464"/>
              <a:gd name="connsiteY5" fmla="*/ 4387149 h 5062019"/>
              <a:gd name="connsiteX6" fmla="*/ 28088 w 7742464"/>
              <a:gd name="connsiteY6" fmla="*/ 2902523 h 5062019"/>
              <a:gd name="connsiteX7" fmla="*/ 138351 w 7742464"/>
              <a:gd name="connsiteY7" fmla="*/ 2116479 h 5062019"/>
              <a:gd name="connsiteX8" fmla="*/ 887026 w 7742464"/>
              <a:gd name="connsiteY8" fmla="*/ 998674 h 5062019"/>
              <a:gd name="connsiteX9" fmla="*/ 812571 w 7742464"/>
              <a:gd name="connsiteY9" fmla="*/ 373158 h 5062019"/>
              <a:gd name="connsiteX10" fmla="*/ 1773030 w 7742464"/>
              <a:gd name="connsiteY10" fmla="*/ 499346 h 5062019"/>
              <a:gd name="connsiteX11" fmla="*/ 3730409 w 7742464"/>
              <a:gd name="connsiteY11" fmla="*/ 1 h 5062019"/>
              <a:gd name="connsiteX0" fmla="*/ 3736775 w 7748830"/>
              <a:gd name="connsiteY0" fmla="*/ 1 h 5084826"/>
              <a:gd name="connsiteX1" fmla="*/ 6330781 w 7748830"/>
              <a:gd name="connsiteY1" fmla="*/ 313740 h 5084826"/>
              <a:gd name="connsiteX2" fmla="*/ 7706144 w 7748830"/>
              <a:gd name="connsiteY2" fmla="*/ 1893640 h 5084826"/>
              <a:gd name="connsiteX3" fmla="*/ 7017402 w 7748830"/>
              <a:gd name="connsiteY3" fmla="*/ 4240028 h 5084826"/>
              <a:gd name="connsiteX4" fmla="*/ 3365223 w 7748830"/>
              <a:gd name="connsiteY4" fmla="*/ 5060764 h 5084826"/>
              <a:gd name="connsiteX5" fmla="*/ 566153 w 7748830"/>
              <a:gd name="connsiteY5" fmla="*/ 4685337 h 5084826"/>
              <a:gd name="connsiteX6" fmla="*/ 34454 w 7748830"/>
              <a:gd name="connsiteY6" fmla="*/ 2902523 h 5084826"/>
              <a:gd name="connsiteX7" fmla="*/ 144717 w 7748830"/>
              <a:gd name="connsiteY7" fmla="*/ 2116479 h 5084826"/>
              <a:gd name="connsiteX8" fmla="*/ 893392 w 7748830"/>
              <a:gd name="connsiteY8" fmla="*/ 998674 h 5084826"/>
              <a:gd name="connsiteX9" fmla="*/ 818937 w 7748830"/>
              <a:gd name="connsiteY9" fmla="*/ 373158 h 5084826"/>
              <a:gd name="connsiteX10" fmla="*/ 1779396 w 7748830"/>
              <a:gd name="connsiteY10" fmla="*/ 499346 h 5084826"/>
              <a:gd name="connsiteX11" fmla="*/ 3736775 w 7748830"/>
              <a:gd name="connsiteY11" fmla="*/ 1 h 5084826"/>
              <a:gd name="connsiteX0" fmla="*/ 3626592 w 7638647"/>
              <a:gd name="connsiteY0" fmla="*/ 1 h 5105505"/>
              <a:gd name="connsiteX1" fmla="*/ 6220598 w 7638647"/>
              <a:gd name="connsiteY1" fmla="*/ 313740 h 5105505"/>
              <a:gd name="connsiteX2" fmla="*/ 7595961 w 7638647"/>
              <a:gd name="connsiteY2" fmla="*/ 1893640 h 5105505"/>
              <a:gd name="connsiteX3" fmla="*/ 6907219 w 7638647"/>
              <a:gd name="connsiteY3" fmla="*/ 4240028 h 5105505"/>
              <a:gd name="connsiteX4" fmla="*/ 3255040 w 7638647"/>
              <a:gd name="connsiteY4" fmla="*/ 5060764 h 5105505"/>
              <a:gd name="connsiteX5" fmla="*/ 455970 w 7638647"/>
              <a:gd name="connsiteY5" fmla="*/ 4685337 h 5105505"/>
              <a:gd name="connsiteX6" fmla="*/ 34534 w 7638647"/>
              <a:gd name="connsiteY6" fmla="*/ 2116479 h 5105505"/>
              <a:gd name="connsiteX7" fmla="*/ 783209 w 7638647"/>
              <a:gd name="connsiteY7" fmla="*/ 998674 h 5105505"/>
              <a:gd name="connsiteX8" fmla="*/ 708754 w 7638647"/>
              <a:gd name="connsiteY8" fmla="*/ 373158 h 5105505"/>
              <a:gd name="connsiteX9" fmla="*/ 1669213 w 7638647"/>
              <a:gd name="connsiteY9" fmla="*/ 499346 h 5105505"/>
              <a:gd name="connsiteX10" fmla="*/ 3626592 w 7638647"/>
              <a:gd name="connsiteY10" fmla="*/ 1 h 5105505"/>
              <a:gd name="connsiteX0" fmla="*/ 3603023 w 7615078"/>
              <a:gd name="connsiteY0" fmla="*/ 1 h 5124997"/>
              <a:gd name="connsiteX1" fmla="*/ 6197029 w 7615078"/>
              <a:gd name="connsiteY1" fmla="*/ 313740 h 5124997"/>
              <a:gd name="connsiteX2" fmla="*/ 7572392 w 7615078"/>
              <a:gd name="connsiteY2" fmla="*/ 1893640 h 5124997"/>
              <a:gd name="connsiteX3" fmla="*/ 6883650 w 7615078"/>
              <a:gd name="connsiteY3" fmla="*/ 4240028 h 5124997"/>
              <a:gd name="connsiteX4" fmla="*/ 3231471 w 7615078"/>
              <a:gd name="connsiteY4" fmla="*/ 5060764 h 5124997"/>
              <a:gd name="connsiteX5" fmla="*/ 633161 w 7615078"/>
              <a:gd name="connsiteY5" fmla="*/ 4739149 h 5124997"/>
              <a:gd name="connsiteX6" fmla="*/ 10965 w 7615078"/>
              <a:gd name="connsiteY6" fmla="*/ 2116479 h 5124997"/>
              <a:gd name="connsiteX7" fmla="*/ 759640 w 7615078"/>
              <a:gd name="connsiteY7" fmla="*/ 998674 h 5124997"/>
              <a:gd name="connsiteX8" fmla="*/ 685185 w 7615078"/>
              <a:gd name="connsiteY8" fmla="*/ 373158 h 5124997"/>
              <a:gd name="connsiteX9" fmla="*/ 1645644 w 7615078"/>
              <a:gd name="connsiteY9" fmla="*/ 499346 h 5124997"/>
              <a:gd name="connsiteX10" fmla="*/ 3603023 w 7615078"/>
              <a:gd name="connsiteY10" fmla="*/ 1 h 5124997"/>
              <a:gd name="connsiteX0" fmla="*/ 3604900 w 7616955"/>
              <a:gd name="connsiteY0" fmla="*/ 1 h 5156507"/>
              <a:gd name="connsiteX1" fmla="*/ 6198906 w 7616955"/>
              <a:gd name="connsiteY1" fmla="*/ 313740 h 5156507"/>
              <a:gd name="connsiteX2" fmla="*/ 7574269 w 7616955"/>
              <a:gd name="connsiteY2" fmla="*/ 1893640 h 5156507"/>
              <a:gd name="connsiteX3" fmla="*/ 6885527 w 7616955"/>
              <a:gd name="connsiteY3" fmla="*/ 4240028 h 5156507"/>
              <a:gd name="connsiteX4" fmla="*/ 3233348 w 7616955"/>
              <a:gd name="connsiteY4" fmla="*/ 5060764 h 5156507"/>
              <a:gd name="connsiteX5" fmla="*/ 600275 w 7616955"/>
              <a:gd name="connsiteY5" fmla="*/ 4809242 h 5156507"/>
              <a:gd name="connsiteX6" fmla="*/ 12842 w 7616955"/>
              <a:gd name="connsiteY6" fmla="*/ 2116479 h 5156507"/>
              <a:gd name="connsiteX7" fmla="*/ 761517 w 7616955"/>
              <a:gd name="connsiteY7" fmla="*/ 998674 h 5156507"/>
              <a:gd name="connsiteX8" fmla="*/ 687062 w 7616955"/>
              <a:gd name="connsiteY8" fmla="*/ 373158 h 5156507"/>
              <a:gd name="connsiteX9" fmla="*/ 1647521 w 7616955"/>
              <a:gd name="connsiteY9" fmla="*/ 499346 h 5156507"/>
              <a:gd name="connsiteX10" fmla="*/ 3604900 w 7616955"/>
              <a:gd name="connsiteY10" fmla="*/ 1 h 5156507"/>
              <a:gd name="connsiteX0" fmla="*/ 3605747 w 7617802"/>
              <a:gd name="connsiteY0" fmla="*/ 1 h 5103957"/>
              <a:gd name="connsiteX1" fmla="*/ 6199753 w 7617802"/>
              <a:gd name="connsiteY1" fmla="*/ 313740 h 5103957"/>
              <a:gd name="connsiteX2" fmla="*/ 7575116 w 7617802"/>
              <a:gd name="connsiteY2" fmla="*/ 1893640 h 5103957"/>
              <a:gd name="connsiteX3" fmla="*/ 6886374 w 7617802"/>
              <a:gd name="connsiteY3" fmla="*/ 4240028 h 5103957"/>
              <a:gd name="connsiteX4" fmla="*/ 3234195 w 7617802"/>
              <a:gd name="connsiteY4" fmla="*/ 5060764 h 5103957"/>
              <a:gd name="connsiteX5" fmla="*/ 588097 w 7617802"/>
              <a:gd name="connsiteY5" fmla="*/ 4680481 h 5103957"/>
              <a:gd name="connsiteX6" fmla="*/ 13689 w 7617802"/>
              <a:gd name="connsiteY6" fmla="*/ 2116479 h 5103957"/>
              <a:gd name="connsiteX7" fmla="*/ 762364 w 7617802"/>
              <a:gd name="connsiteY7" fmla="*/ 998674 h 5103957"/>
              <a:gd name="connsiteX8" fmla="*/ 687909 w 7617802"/>
              <a:gd name="connsiteY8" fmla="*/ 373158 h 5103957"/>
              <a:gd name="connsiteX9" fmla="*/ 1648368 w 7617802"/>
              <a:gd name="connsiteY9" fmla="*/ 499346 h 5103957"/>
              <a:gd name="connsiteX10" fmla="*/ 3605747 w 7617802"/>
              <a:gd name="connsiteY10" fmla="*/ 1 h 5103957"/>
              <a:gd name="connsiteX0" fmla="*/ 3603400 w 7615455"/>
              <a:gd name="connsiteY0" fmla="*/ 1 h 5103958"/>
              <a:gd name="connsiteX1" fmla="*/ 6197406 w 7615455"/>
              <a:gd name="connsiteY1" fmla="*/ 313740 h 5103958"/>
              <a:gd name="connsiteX2" fmla="*/ 7572769 w 7615455"/>
              <a:gd name="connsiteY2" fmla="*/ 1893640 h 5103958"/>
              <a:gd name="connsiteX3" fmla="*/ 6884027 w 7615455"/>
              <a:gd name="connsiteY3" fmla="*/ 4240028 h 5103958"/>
              <a:gd name="connsiteX4" fmla="*/ 3231848 w 7615455"/>
              <a:gd name="connsiteY4" fmla="*/ 5060764 h 5103958"/>
              <a:gd name="connsiteX5" fmla="*/ 585750 w 7615455"/>
              <a:gd name="connsiteY5" fmla="*/ 4680481 h 5103958"/>
              <a:gd name="connsiteX6" fmla="*/ 13865 w 7615455"/>
              <a:gd name="connsiteY6" fmla="*/ 2279334 h 5103958"/>
              <a:gd name="connsiteX7" fmla="*/ 760017 w 7615455"/>
              <a:gd name="connsiteY7" fmla="*/ 998674 h 5103958"/>
              <a:gd name="connsiteX8" fmla="*/ 685562 w 7615455"/>
              <a:gd name="connsiteY8" fmla="*/ 373158 h 5103958"/>
              <a:gd name="connsiteX9" fmla="*/ 1646021 w 7615455"/>
              <a:gd name="connsiteY9" fmla="*/ 499346 h 5103958"/>
              <a:gd name="connsiteX10" fmla="*/ 3603400 w 7615455"/>
              <a:gd name="connsiteY10" fmla="*/ 1 h 5103958"/>
              <a:gd name="connsiteX0" fmla="*/ 3603400 w 7554491"/>
              <a:gd name="connsiteY0" fmla="*/ 1 h 5103958"/>
              <a:gd name="connsiteX1" fmla="*/ 6197406 w 7554491"/>
              <a:gd name="connsiteY1" fmla="*/ 313740 h 5103958"/>
              <a:gd name="connsiteX2" fmla="*/ 7502348 w 7554491"/>
              <a:gd name="connsiteY2" fmla="*/ 1887069 h 5103958"/>
              <a:gd name="connsiteX3" fmla="*/ 6884027 w 7554491"/>
              <a:gd name="connsiteY3" fmla="*/ 4240028 h 5103958"/>
              <a:gd name="connsiteX4" fmla="*/ 3231848 w 7554491"/>
              <a:gd name="connsiteY4" fmla="*/ 5060764 h 5103958"/>
              <a:gd name="connsiteX5" fmla="*/ 585750 w 7554491"/>
              <a:gd name="connsiteY5" fmla="*/ 4680481 h 5103958"/>
              <a:gd name="connsiteX6" fmla="*/ 13865 w 7554491"/>
              <a:gd name="connsiteY6" fmla="*/ 2279334 h 5103958"/>
              <a:gd name="connsiteX7" fmla="*/ 760017 w 7554491"/>
              <a:gd name="connsiteY7" fmla="*/ 998674 h 5103958"/>
              <a:gd name="connsiteX8" fmla="*/ 685562 w 7554491"/>
              <a:gd name="connsiteY8" fmla="*/ 373158 h 5103958"/>
              <a:gd name="connsiteX9" fmla="*/ 1646021 w 7554491"/>
              <a:gd name="connsiteY9" fmla="*/ 499346 h 5103958"/>
              <a:gd name="connsiteX10" fmla="*/ 3603400 w 7554491"/>
              <a:gd name="connsiteY10" fmla="*/ 1 h 5103958"/>
              <a:gd name="connsiteX0" fmla="*/ 3603400 w 7546134"/>
              <a:gd name="connsiteY0" fmla="*/ 1 h 5103958"/>
              <a:gd name="connsiteX1" fmla="*/ 6197406 w 7546134"/>
              <a:gd name="connsiteY1" fmla="*/ 313740 h 5103958"/>
              <a:gd name="connsiteX2" fmla="*/ 7502348 w 7546134"/>
              <a:gd name="connsiteY2" fmla="*/ 1887069 h 5103958"/>
              <a:gd name="connsiteX3" fmla="*/ 6884027 w 7546134"/>
              <a:gd name="connsiteY3" fmla="*/ 4240028 h 5103958"/>
              <a:gd name="connsiteX4" fmla="*/ 3231848 w 7546134"/>
              <a:gd name="connsiteY4" fmla="*/ 5060764 h 5103958"/>
              <a:gd name="connsiteX5" fmla="*/ 585750 w 7546134"/>
              <a:gd name="connsiteY5" fmla="*/ 4680481 h 5103958"/>
              <a:gd name="connsiteX6" fmla="*/ 13865 w 7546134"/>
              <a:gd name="connsiteY6" fmla="*/ 2279334 h 5103958"/>
              <a:gd name="connsiteX7" fmla="*/ 760017 w 7546134"/>
              <a:gd name="connsiteY7" fmla="*/ 998674 h 5103958"/>
              <a:gd name="connsiteX8" fmla="*/ 685562 w 7546134"/>
              <a:gd name="connsiteY8" fmla="*/ 373158 h 5103958"/>
              <a:gd name="connsiteX9" fmla="*/ 1646021 w 7546134"/>
              <a:gd name="connsiteY9" fmla="*/ 499346 h 5103958"/>
              <a:gd name="connsiteX10" fmla="*/ 3603400 w 7546134"/>
              <a:gd name="connsiteY10" fmla="*/ 1 h 5103958"/>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417783"/>
              <a:gd name="connsiteY0" fmla="*/ 31687 h 5135644"/>
              <a:gd name="connsiteX1" fmla="*/ 6197406 w 7417783"/>
              <a:gd name="connsiteY1" fmla="*/ 345426 h 5135644"/>
              <a:gd name="connsiteX2" fmla="*/ 7339607 w 7417783"/>
              <a:gd name="connsiteY2" fmla="*/ 1827041 h 5135644"/>
              <a:gd name="connsiteX3" fmla="*/ 6884027 w 7417783"/>
              <a:gd name="connsiteY3" fmla="*/ 4271714 h 5135644"/>
              <a:gd name="connsiteX4" fmla="*/ 3231848 w 7417783"/>
              <a:gd name="connsiteY4" fmla="*/ 5092450 h 5135644"/>
              <a:gd name="connsiteX5" fmla="*/ 585750 w 7417783"/>
              <a:gd name="connsiteY5" fmla="*/ 4712167 h 5135644"/>
              <a:gd name="connsiteX6" fmla="*/ 13865 w 7417783"/>
              <a:gd name="connsiteY6" fmla="*/ 2311020 h 5135644"/>
              <a:gd name="connsiteX7" fmla="*/ 760017 w 7417783"/>
              <a:gd name="connsiteY7" fmla="*/ 1030360 h 5135644"/>
              <a:gd name="connsiteX8" fmla="*/ 685562 w 7417783"/>
              <a:gd name="connsiteY8" fmla="*/ 404844 h 5135644"/>
              <a:gd name="connsiteX9" fmla="*/ 1646021 w 7417783"/>
              <a:gd name="connsiteY9" fmla="*/ 531032 h 5135644"/>
              <a:gd name="connsiteX10" fmla="*/ 3603400 w 7417783"/>
              <a:gd name="connsiteY10" fmla="*/ 31687 h 5135644"/>
              <a:gd name="connsiteX0" fmla="*/ 3603400 w 7374876"/>
              <a:gd name="connsiteY0" fmla="*/ 31687 h 5136334"/>
              <a:gd name="connsiteX1" fmla="*/ 6197406 w 7374876"/>
              <a:gd name="connsiteY1" fmla="*/ 345426 h 5136334"/>
              <a:gd name="connsiteX2" fmla="*/ 7339607 w 7374876"/>
              <a:gd name="connsiteY2" fmla="*/ 1827041 h 5136334"/>
              <a:gd name="connsiteX3" fmla="*/ 6715667 w 7374876"/>
              <a:gd name="connsiteY3" fmla="*/ 4262378 h 5136334"/>
              <a:gd name="connsiteX4" fmla="*/ 3231848 w 7374876"/>
              <a:gd name="connsiteY4" fmla="*/ 5092450 h 5136334"/>
              <a:gd name="connsiteX5" fmla="*/ 585750 w 7374876"/>
              <a:gd name="connsiteY5" fmla="*/ 4712167 h 5136334"/>
              <a:gd name="connsiteX6" fmla="*/ 13865 w 7374876"/>
              <a:gd name="connsiteY6" fmla="*/ 2311020 h 5136334"/>
              <a:gd name="connsiteX7" fmla="*/ 760017 w 7374876"/>
              <a:gd name="connsiteY7" fmla="*/ 1030360 h 5136334"/>
              <a:gd name="connsiteX8" fmla="*/ 685562 w 7374876"/>
              <a:gd name="connsiteY8" fmla="*/ 404844 h 5136334"/>
              <a:gd name="connsiteX9" fmla="*/ 1646021 w 7374876"/>
              <a:gd name="connsiteY9" fmla="*/ 531032 h 5136334"/>
              <a:gd name="connsiteX10" fmla="*/ 3603400 w 7374876"/>
              <a:gd name="connsiteY10" fmla="*/ 31687 h 5136334"/>
              <a:gd name="connsiteX0" fmla="*/ 3603400 w 7366286"/>
              <a:gd name="connsiteY0" fmla="*/ 31687 h 5147961"/>
              <a:gd name="connsiteX1" fmla="*/ 6197406 w 7366286"/>
              <a:gd name="connsiteY1" fmla="*/ 345426 h 5147961"/>
              <a:gd name="connsiteX2" fmla="*/ 7339607 w 7366286"/>
              <a:gd name="connsiteY2" fmla="*/ 1827041 h 5147961"/>
              <a:gd name="connsiteX3" fmla="*/ 6671868 w 7366286"/>
              <a:gd name="connsiteY3" fmla="*/ 4105237 h 5147961"/>
              <a:gd name="connsiteX4" fmla="*/ 3231848 w 7366286"/>
              <a:gd name="connsiteY4" fmla="*/ 5092450 h 5147961"/>
              <a:gd name="connsiteX5" fmla="*/ 585750 w 7366286"/>
              <a:gd name="connsiteY5" fmla="*/ 4712167 h 5147961"/>
              <a:gd name="connsiteX6" fmla="*/ 13865 w 7366286"/>
              <a:gd name="connsiteY6" fmla="*/ 2311020 h 5147961"/>
              <a:gd name="connsiteX7" fmla="*/ 760017 w 7366286"/>
              <a:gd name="connsiteY7" fmla="*/ 1030360 h 5147961"/>
              <a:gd name="connsiteX8" fmla="*/ 685562 w 7366286"/>
              <a:gd name="connsiteY8" fmla="*/ 404844 h 5147961"/>
              <a:gd name="connsiteX9" fmla="*/ 1646021 w 7366286"/>
              <a:gd name="connsiteY9" fmla="*/ 531032 h 5147961"/>
              <a:gd name="connsiteX10" fmla="*/ 3603400 w 7366286"/>
              <a:gd name="connsiteY10" fmla="*/ 31687 h 5147961"/>
              <a:gd name="connsiteX0" fmla="*/ 3603400 w 7359988"/>
              <a:gd name="connsiteY0" fmla="*/ 31687 h 5146347"/>
              <a:gd name="connsiteX1" fmla="*/ 6197406 w 7359988"/>
              <a:gd name="connsiteY1" fmla="*/ 345426 h 5146347"/>
              <a:gd name="connsiteX2" fmla="*/ 7339607 w 7359988"/>
              <a:gd name="connsiteY2" fmla="*/ 1827041 h 5146347"/>
              <a:gd name="connsiteX3" fmla="*/ 6632220 w 7359988"/>
              <a:gd name="connsiteY3" fmla="*/ 4127047 h 5146347"/>
              <a:gd name="connsiteX4" fmla="*/ 3231848 w 7359988"/>
              <a:gd name="connsiteY4" fmla="*/ 5092450 h 5146347"/>
              <a:gd name="connsiteX5" fmla="*/ 585750 w 7359988"/>
              <a:gd name="connsiteY5" fmla="*/ 4712167 h 5146347"/>
              <a:gd name="connsiteX6" fmla="*/ 13865 w 7359988"/>
              <a:gd name="connsiteY6" fmla="*/ 2311020 h 5146347"/>
              <a:gd name="connsiteX7" fmla="*/ 760017 w 7359988"/>
              <a:gd name="connsiteY7" fmla="*/ 1030360 h 5146347"/>
              <a:gd name="connsiteX8" fmla="*/ 685562 w 7359988"/>
              <a:gd name="connsiteY8" fmla="*/ 404844 h 5146347"/>
              <a:gd name="connsiteX9" fmla="*/ 1646021 w 7359988"/>
              <a:gd name="connsiteY9" fmla="*/ 531032 h 5146347"/>
              <a:gd name="connsiteX10" fmla="*/ 3603400 w 7359988"/>
              <a:gd name="connsiteY10" fmla="*/ 31687 h 5146347"/>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5562 w 7283289"/>
              <a:gd name="connsiteY8" fmla="*/ 404747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29414 w 7283289"/>
              <a:gd name="connsiteY7" fmla="*/ 109792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194149"/>
              <a:gd name="connsiteY0" fmla="*/ 31938 h 5146598"/>
              <a:gd name="connsiteX1" fmla="*/ 6197406 w 7194149"/>
              <a:gd name="connsiteY1" fmla="*/ 345677 h 5146598"/>
              <a:gd name="connsiteX2" fmla="*/ 7150714 w 7194149"/>
              <a:gd name="connsiteY2" fmla="*/ 1839431 h 5146598"/>
              <a:gd name="connsiteX3" fmla="*/ 6632220 w 7194149"/>
              <a:gd name="connsiteY3" fmla="*/ 4127298 h 5146598"/>
              <a:gd name="connsiteX4" fmla="*/ 3231848 w 7194149"/>
              <a:gd name="connsiteY4" fmla="*/ 5092701 h 5146598"/>
              <a:gd name="connsiteX5" fmla="*/ 585750 w 7194149"/>
              <a:gd name="connsiteY5" fmla="*/ 4712418 h 5146598"/>
              <a:gd name="connsiteX6" fmla="*/ 13865 w 7194149"/>
              <a:gd name="connsiteY6" fmla="*/ 2311271 h 5146598"/>
              <a:gd name="connsiteX7" fmla="*/ 729414 w 7194149"/>
              <a:gd name="connsiteY7" fmla="*/ 1098271 h 5146598"/>
              <a:gd name="connsiteX8" fmla="*/ 680359 w 7194149"/>
              <a:gd name="connsiteY8" fmla="*/ 292989 h 5146598"/>
              <a:gd name="connsiteX9" fmla="*/ 1646021 w 7194149"/>
              <a:gd name="connsiteY9" fmla="*/ 531283 h 5146598"/>
              <a:gd name="connsiteX10" fmla="*/ 3603400 w 7194149"/>
              <a:gd name="connsiteY10" fmla="*/ 31938 h 5146598"/>
              <a:gd name="connsiteX0" fmla="*/ 3603400 w 7107447"/>
              <a:gd name="connsiteY0" fmla="*/ 32329 h 5146989"/>
              <a:gd name="connsiteX1" fmla="*/ 6197406 w 7107447"/>
              <a:gd name="connsiteY1" fmla="*/ 346068 h 5146989"/>
              <a:gd name="connsiteX2" fmla="*/ 7035528 w 7107447"/>
              <a:gd name="connsiteY2" fmla="*/ 1858310 h 5146989"/>
              <a:gd name="connsiteX3" fmla="*/ 6632220 w 7107447"/>
              <a:gd name="connsiteY3" fmla="*/ 4127689 h 5146989"/>
              <a:gd name="connsiteX4" fmla="*/ 3231848 w 7107447"/>
              <a:gd name="connsiteY4" fmla="*/ 5093092 h 5146989"/>
              <a:gd name="connsiteX5" fmla="*/ 585750 w 7107447"/>
              <a:gd name="connsiteY5" fmla="*/ 4712809 h 5146989"/>
              <a:gd name="connsiteX6" fmla="*/ 13865 w 7107447"/>
              <a:gd name="connsiteY6" fmla="*/ 2311662 h 5146989"/>
              <a:gd name="connsiteX7" fmla="*/ 729414 w 7107447"/>
              <a:gd name="connsiteY7" fmla="*/ 1098662 h 5146989"/>
              <a:gd name="connsiteX8" fmla="*/ 680359 w 7107447"/>
              <a:gd name="connsiteY8" fmla="*/ 293380 h 5146989"/>
              <a:gd name="connsiteX9" fmla="*/ 1646021 w 7107447"/>
              <a:gd name="connsiteY9" fmla="*/ 531674 h 5146989"/>
              <a:gd name="connsiteX10" fmla="*/ 3603400 w 7107447"/>
              <a:gd name="connsiteY10" fmla="*/ 32329 h 5146989"/>
              <a:gd name="connsiteX0" fmla="*/ 3603400 w 7107447"/>
              <a:gd name="connsiteY0" fmla="*/ 31042 h 5145702"/>
              <a:gd name="connsiteX1" fmla="*/ 6197406 w 7107447"/>
              <a:gd name="connsiteY1" fmla="*/ 344781 h 5145702"/>
              <a:gd name="connsiteX2" fmla="*/ 7035528 w 7107447"/>
              <a:gd name="connsiteY2" fmla="*/ 1857023 h 5145702"/>
              <a:gd name="connsiteX3" fmla="*/ 6632220 w 7107447"/>
              <a:gd name="connsiteY3" fmla="*/ 4126402 h 5145702"/>
              <a:gd name="connsiteX4" fmla="*/ 3231848 w 7107447"/>
              <a:gd name="connsiteY4" fmla="*/ 5091805 h 5145702"/>
              <a:gd name="connsiteX5" fmla="*/ 585750 w 7107447"/>
              <a:gd name="connsiteY5" fmla="*/ 4711522 h 5145702"/>
              <a:gd name="connsiteX6" fmla="*/ 13865 w 7107447"/>
              <a:gd name="connsiteY6" fmla="*/ 2310375 h 5145702"/>
              <a:gd name="connsiteX7" fmla="*/ 729414 w 7107447"/>
              <a:gd name="connsiteY7" fmla="*/ 1097375 h 5145702"/>
              <a:gd name="connsiteX8" fmla="*/ 680359 w 7107447"/>
              <a:gd name="connsiteY8" fmla="*/ 292093 h 5145702"/>
              <a:gd name="connsiteX9" fmla="*/ 1646021 w 7107447"/>
              <a:gd name="connsiteY9" fmla="*/ 530387 h 5145702"/>
              <a:gd name="connsiteX10" fmla="*/ 3603400 w 7107447"/>
              <a:gd name="connsiteY10" fmla="*/ 31042 h 5145702"/>
              <a:gd name="connsiteX0" fmla="*/ 3603400 w 7125591"/>
              <a:gd name="connsiteY0" fmla="*/ 31042 h 5145702"/>
              <a:gd name="connsiteX1" fmla="*/ 6197406 w 7125591"/>
              <a:gd name="connsiteY1" fmla="*/ 344781 h 5145702"/>
              <a:gd name="connsiteX2" fmla="*/ 7035528 w 7125591"/>
              <a:gd name="connsiteY2" fmla="*/ 1857023 h 5145702"/>
              <a:gd name="connsiteX3" fmla="*/ 6632220 w 7125591"/>
              <a:gd name="connsiteY3" fmla="*/ 4126402 h 5145702"/>
              <a:gd name="connsiteX4" fmla="*/ 3231848 w 7125591"/>
              <a:gd name="connsiteY4" fmla="*/ 5091805 h 5145702"/>
              <a:gd name="connsiteX5" fmla="*/ 585750 w 7125591"/>
              <a:gd name="connsiteY5" fmla="*/ 4711522 h 5145702"/>
              <a:gd name="connsiteX6" fmla="*/ 13865 w 7125591"/>
              <a:gd name="connsiteY6" fmla="*/ 2310375 h 5145702"/>
              <a:gd name="connsiteX7" fmla="*/ 729414 w 7125591"/>
              <a:gd name="connsiteY7" fmla="*/ 1097375 h 5145702"/>
              <a:gd name="connsiteX8" fmla="*/ 680359 w 7125591"/>
              <a:gd name="connsiteY8" fmla="*/ 292093 h 5145702"/>
              <a:gd name="connsiteX9" fmla="*/ 1646021 w 7125591"/>
              <a:gd name="connsiteY9" fmla="*/ 530387 h 5145702"/>
              <a:gd name="connsiteX10" fmla="*/ 3603400 w 7125591"/>
              <a:gd name="connsiteY10" fmla="*/ 31042 h 5145702"/>
              <a:gd name="connsiteX0" fmla="*/ 3603400 w 7073245"/>
              <a:gd name="connsiteY0" fmla="*/ 31042 h 5143141"/>
              <a:gd name="connsiteX1" fmla="*/ 6197406 w 7073245"/>
              <a:gd name="connsiteY1" fmla="*/ 344781 h 5143141"/>
              <a:gd name="connsiteX2" fmla="*/ 7035528 w 7073245"/>
              <a:gd name="connsiteY2" fmla="*/ 1857023 h 5143141"/>
              <a:gd name="connsiteX3" fmla="*/ 6538881 w 7073245"/>
              <a:gd name="connsiteY3" fmla="*/ 4160999 h 5143141"/>
              <a:gd name="connsiteX4" fmla="*/ 3231848 w 7073245"/>
              <a:gd name="connsiteY4" fmla="*/ 5091805 h 5143141"/>
              <a:gd name="connsiteX5" fmla="*/ 585750 w 7073245"/>
              <a:gd name="connsiteY5" fmla="*/ 4711522 h 5143141"/>
              <a:gd name="connsiteX6" fmla="*/ 13865 w 7073245"/>
              <a:gd name="connsiteY6" fmla="*/ 2310375 h 5143141"/>
              <a:gd name="connsiteX7" fmla="*/ 729414 w 7073245"/>
              <a:gd name="connsiteY7" fmla="*/ 1097375 h 5143141"/>
              <a:gd name="connsiteX8" fmla="*/ 680359 w 7073245"/>
              <a:gd name="connsiteY8" fmla="*/ 292093 h 5143141"/>
              <a:gd name="connsiteX9" fmla="*/ 1646021 w 7073245"/>
              <a:gd name="connsiteY9" fmla="*/ 530387 h 5143141"/>
              <a:gd name="connsiteX10" fmla="*/ 3603400 w 7073245"/>
              <a:gd name="connsiteY10" fmla="*/ 31042 h 5143141"/>
              <a:gd name="connsiteX0" fmla="*/ 3603400 w 7074446"/>
              <a:gd name="connsiteY0" fmla="*/ 31042 h 5143143"/>
              <a:gd name="connsiteX1" fmla="*/ 6197406 w 7074446"/>
              <a:gd name="connsiteY1" fmla="*/ 344781 h 5143143"/>
              <a:gd name="connsiteX2" fmla="*/ 7035528 w 7074446"/>
              <a:gd name="connsiteY2" fmla="*/ 1857023 h 5143143"/>
              <a:gd name="connsiteX3" fmla="*/ 6538881 w 7074446"/>
              <a:gd name="connsiteY3" fmla="*/ 4160999 h 5143143"/>
              <a:gd name="connsiteX4" fmla="*/ 3231848 w 7074446"/>
              <a:gd name="connsiteY4" fmla="*/ 5091805 h 5143143"/>
              <a:gd name="connsiteX5" fmla="*/ 585750 w 7074446"/>
              <a:gd name="connsiteY5" fmla="*/ 4711522 h 5143143"/>
              <a:gd name="connsiteX6" fmla="*/ 13865 w 7074446"/>
              <a:gd name="connsiteY6" fmla="*/ 2310375 h 5143143"/>
              <a:gd name="connsiteX7" fmla="*/ 729414 w 7074446"/>
              <a:gd name="connsiteY7" fmla="*/ 1097375 h 5143143"/>
              <a:gd name="connsiteX8" fmla="*/ 680359 w 7074446"/>
              <a:gd name="connsiteY8" fmla="*/ 292093 h 5143143"/>
              <a:gd name="connsiteX9" fmla="*/ 1646021 w 7074446"/>
              <a:gd name="connsiteY9" fmla="*/ 530387 h 5143143"/>
              <a:gd name="connsiteX10" fmla="*/ 3603400 w 7074446"/>
              <a:gd name="connsiteY10" fmla="*/ 31042 h 51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446" h="5143143">
                <a:moveTo>
                  <a:pt x="3603400" y="31042"/>
                </a:moveTo>
                <a:cubicBezTo>
                  <a:pt x="4423310" y="-60071"/>
                  <a:pt x="5805207" y="50824"/>
                  <a:pt x="6197406" y="344781"/>
                </a:cubicBezTo>
                <a:cubicBezTo>
                  <a:pt x="6589605" y="638738"/>
                  <a:pt x="6975905" y="1162571"/>
                  <a:pt x="7035528" y="1857023"/>
                </a:cubicBezTo>
                <a:cubicBezTo>
                  <a:pt x="7095151" y="2551475"/>
                  <a:pt x="7172828" y="3621869"/>
                  <a:pt x="6538881" y="4160999"/>
                </a:cubicBezTo>
                <a:cubicBezTo>
                  <a:pt x="5904934" y="4700129"/>
                  <a:pt x="4224036" y="5000051"/>
                  <a:pt x="3231848" y="5091805"/>
                </a:cubicBezTo>
                <a:cubicBezTo>
                  <a:pt x="2239660" y="5183559"/>
                  <a:pt x="1122501" y="5202236"/>
                  <a:pt x="585750" y="4711522"/>
                </a:cubicBezTo>
                <a:cubicBezTo>
                  <a:pt x="48999" y="4220808"/>
                  <a:pt x="-40675" y="2924819"/>
                  <a:pt x="13865" y="2310375"/>
                </a:cubicBezTo>
                <a:cubicBezTo>
                  <a:pt x="89808" y="1928283"/>
                  <a:pt x="260371" y="1568831"/>
                  <a:pt x="729414" y="1097375"/>
                </a:cubicBezTo>
                <a:cubicBezTo>
                  <a:pt x="886296" y="876105"/>
                  <a:pt x="680359" y="292093"/>
                  <a:pt x="680359" y="292093"/>
                </a:cubicBezTo>
                <a:cubicBezTo>
                  <a:pt x="749285" y="267826"/>
                  <a:pt x="1158848" y="573895"/>
                  <a:pt x="1646021" y="530387"/>
                </a:cubicBezTo>
                <a:cubicBezTo>
                  <a:pt x="2133194" y="486879"/>
                  <a:pt x="2879806" y="108819"/>
                  <a:pt x="3603400" y="31042"/>
                </a:cubicBezTo>
                <a:close/>
              </a:path>
            </a:pathLst>
          </a:cu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AAEB694-4C9D-BCFE-CC0B-71A26FB82DB7}"/>
              </a:ext>
            </a:extLst>
          </p:cNvPr>
          <p:cNvSpPr>
            <a:spLocks noGrp="1"/>
          </p:cNvSpPr>
          <p:nvPr>
            <p:ph type="title"/>
          </p:nvPr>
        </p:nvSpPr>
        <p:spPr>
          <a:xfrm>
            <a:off x="5542875" y="1046018"/>
            <a:ext cx="5331490" cy="1683147"/>
          </a:xfrm>
        </p:spPr>
        <p:txBody>
          <a:bodyPr vert="horz" lIns="91440" tIns="45720" rIns="91440" bIns="45720" rtlCol="0">
            <a:normAutofit/>
          </a:bodyPr>
          <a:lstStyle/>
          <a:p>
            <a:pPr algn="ctr"/>
            <a:r>
              <a:rPr lang="en-US">
                <a:latin typeface="Cooper Black" panose="0208090404030B020404" pitchFamily="18" charset="77"/>
              </a:rPr>
              <a:t>Philip</a:t>
            </a:r>
          </a:p>
        </p:txBody>
      </p:sp>
      <p:sp>
        <p:nvSpPr>
          <p:cNvPr id="3" name="Content Placeholder 2">
            <a:extLst>
              <a:ext uri="{FF2B5EF4-FFF2-40B4-BE49-F238E27FC236}">
                <a16:creationId xmlns:a16="http://schemas.microsoft.com/office/drawing/2014/main" id="{DF52F25C-8BCE-E790-CEB1-859EE0E4895C}"/>
              </a:ext>
            </a:extLst>
          </p:cNvPr>
          <p:cNvSpPr>
            <a:spLocks noGrp="1"/>
          </p:cNvSpPr>
          <p:nvPr>
            <p:ph idx="1"/>
          </p:nvPr>
        </p:nvSpPr>
        <p:spPr>
          <a:xfrm>
            <a:off x="5915891" y="3474294"/>
            <a:ext cx="3670501" cy="2942119"/>
          </a:xfrm>
        </p:spPr>
        <p:txBody>
          <a:bodyPr vert="horz" lIns="91440" tIns="45720" rIns="91440" bIns="45720" rtlCol="0" anchor="ctr">
            <a:normAutofit/>
          </a:bodyPr>
          <a:lstStyle/>
          <a:p>
            <a:pPr algn="ctr"/>
            <a:r>
              <a:rPr lang="en-US" dirty="0">
                <a:latin typeface="Cooper Black" panose="0208090404030B020404" pitchFamily="18" charset="77"/>
              </a:rPr>
              <a:t>The </a:t>
            </a:r>
          </a:p>
          <a:p>
            <a:pPr algn="ctr"/>
            <a:r>
              <a:rPr lang="en-US" dirty="0">
                <a:latin typeface="Cooper Black" panose="0208090404030B020404" pitchFamily="18" charset="77"/>
              </a:rPr>
              <a:t>Chosen</a:t>
            </a:r>
          </a:p>
          <a:p>
            <a:pPr algn="ctr"/>
            <a:r>
              <a:rPr lang="en-US" dirty="0">
                <a:latin typeface="Cooper Black" panose="0208090404030B020404" pitchFamily="18" charset="77"/>
              </a:rPr>
              <a:t>James</a:t>
            </a:r>
          </a:p>
          <a:p>
            <a:pPr algn="ctr"/>
            <a:r>
              <a:rPr lang="en-US" dirty="0">
                <a:latin typeface="Cooper Black" panose="0208090404030B020404" pitchFamily="18" charset="77"/>
              </a:rPr>
              <a:t>Tissot</a:t>
            </a:r>
          </a:p>
        </p:txBody>
      </p:sp>
      <p:pic>
        <p:nvPicPr>
          <p:cNvPr id="2051" name="Picture 1" descr="Philip | The Chosen - YouTube">
            <a:extLst>
              <a:ext uri="{FF2B5EF4-FFF2-40B4-BE49-F238E27FC236}">
                <a16:creationId xmlns:a16="http://schemas.microsoft.com/office/drawing/2014/main" id="{CED5EC30-1A7B-BF72-AF50-BF5A5022DA6D}"/>
              </a:ext>
            </a:extLst>
          </p:cNvPr>
          <p:cNvPicPr>
            <a:picLocks noChangeAspect="1" noChangeArrowheads="1"/>
          </p:cNvPicPr>
          <p:nvPr/>
        </p:nvPicPr>
        <p:blipFill rotWithShape="1">
          <a:blip r:embed="rId5" r:link="rId6">
            <a:extLst>
              <a:ext uri="{28A0092B-C50C-407E-A947-70E740481C1C}">
                <a14:useLocalDpi xmlns:a14="http://schemas.microsoft.com/office/drawing/2010/main" val="0"/>
              </a:ext>
            </a:extLst>
          </a:blip>
          <a:srcRect l="22700" r="21353" b="-3"/>
          <a:stretch>
            <a:fillRect/>
          </a:stretch>
        </p:blipFill>
        <p:spPr bwMode="auto">
          <a:xfrm>
            <a:off x="9960145" y="3391275"/>
            <a:ext cx="1871792" cy="1881956"/>
          </a:xfrm>
          <a:custGeom>
            <a:avLst/>
            <a:gdLst/>
            <a:ahLst/>
            <a:cxnLst/>
            <a:rect l="l" t="t" r="r" b="b"/>
            <a:pathLst>
              <a:path w="1871792" h="1881956">
                <a:moveTo>
                  <a:pt x="877135" y="164"/>
                </a:moveTo>
                <a:cubicBezTo>
                  <a:pt x="1558745" y="-9620"/>
                  <a:pt x="1871792" y="421365"/>
                  <a:pt x="1871792" y="940942"/>
                </a:cubicBezTo>
                <a:cubicBezTo>
                  <a:pt x="1871792" y="1773602"/>
                  <a:pt x="1262661" y="1871937"/>
                  <a:pt x="951156" y="1881721"/>
                </a:cubicBezTo>
                <a:cubicBezTo>
                  <a:pt x="639650" y="1891505"/>
                  <a:pt x="33603" y="1596969"/>
                  <a:pt x="2761" y="999645"/>
                </a:cubicBezTo>
                <a:cubicBezTo>
                  <a:pt x="-28081" y="402322"/>
                  <a:pt x="195525" y="9948"/>
                  <a:pt x="877135" y="164"/>
                </a:cubicBezTo>
                <a:close/>
              </a:path>
            </a:pathLst>
          </a:custGeom>
          <a:noFill/>
          <a:extLst>
            <a:ext uri="{909E8E84-426E-40DD-AFC4-6F175D3DCCD1}">
              <a14:hiddenFill xmlns:a14="http://schemas.microsoft.com/office/drawing/2010/main">
                <a:solidFill>
                  <a:srgbClr val="FFFFFF"/>
                </a:solidFill>
              </a14:hiddenFill>
            </a:ext>
          </a:extLst>
        </p:spPr>
      </p:pic>
      <p:sp>
        <p:nvSpPr>
          <p:cNvPr id="2104" name="Freeform: Shape 2103">
            <a:extLst>
              <a:ext uri="{FF2B5EF4-FFF2-40B4-BE49-F238E27FC236}">
                <a16:creationId xmlns:a16="http://schemas.microsoft.com/office/drawing/2014/main" id="{3ADE783A-5990-4FBC-B78E-709A9A070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2486" flipH="1" flipV="1">
            <a:off x="4962007" y="600598"/>
            <a:ext cx="6373447" cy="2518858"/>
          </a:xfrm>
          <a:custGeom>
            <a:avLst/>
            <a:gdLst>
              <a:gd name="connsiteX0" fmla="*/ 3702321 w 7745301"/>
              <a:gd name="connsiteY0" fmla="*/ 1 h 5116750"/>
              <a:gd name="connsiteX1" fmla="*/ 6217926 w 7745301"/>
              <a:gd name="connsiteY1" fmla="*/ 504118 h 5116750"/>
              <a:gd name="connsiteX2" fmla="*/ 7691963 w 7745301"/>
              <a:gd name="connsiteY2" fmla="*/ 1956116 h 5116750"/>
              <a:gd name="connsiteX3" fmla="*/ 7018768 w 7745301"/>
              <a:gd name="connsiteY3" fmla="*/ 4594118 h 5116750"/>
              <a:gd name="connsiteX4" fmla="*/ 3330769 w 7745301"/>
              <a:gd name="connsiteY4" fmla="*/ 5060764 h 5116750"/>
              <a:gd name="connsiteX5" fmla="*/ 448565 w 7745301"/>
              <a:gd name="connsiteY5" fmla="*/ 4100663 h 5116750"/>
              <a:gd name="connsiteX6" fmla="*/ 444295 w 7745301"/>
              <a:gd name="connsiteY6" fmla="*/ 4094686 h 5116750"/>
              <a:gd name="connsiteX7" fmla="*/ 428551 w 7745301"/>
              <a:gd name="connsiteY7" fmla="*/ 4079438 h 5116750"/>
              <a:gd name="connsiteX8" fmla="*/ 0 w 7745301"/>
              <a:gd name="connsiteY8" fmla="*/ 2902523 h 5116750"/>
              <a:gd name="connsiteX9" fmla="*/ 23926 w 7745301"/>
              <a:gd name="connsiteY9" fmla="*/ 2595143 h 5116750"/>
              <a:gd name="connsiteX10" fmla="*/ 78299 w 7745301"/>
              <a:gd name="connsiteY10" fmla="*/ 2368287 h 5116750"/>
              <a:gd name="connsiteX11" fmla="*/ 96408 w 7745301"/>
              <a:gd name="connsiteY11" fmla="*/ 2246138 h 5116750"/>
              <a:gd name="connsiteX12" fmla="*/ 858938 w 7745301"/>
              <a:gd name="connsiteY12" fmla="*/ 998674 h 5116750"/>
              <a:gd name="connsiteX13" fmla="*/ 784483 w 7745301"/>
              <a:gd name="connsiteY13" fmla="*/ 373158 h 5116750"/>
              <a:gd name="connsiteX14" fmla="*/ 1744942 w 7745301"/>
              <a:gd name="connsiteY14" fmla="*/ 499346 h 5116750"/>
              <a:gd name="connsiteX15" fmla="*/ 3702321 w 7745301"/>
              <a:gd name="connsiteY15" fmla="*/ 1 h 5116750"/>
              <a:gd name="connsiteX0" fmla="*/ 3718157 w 7761137"/>
              <a:gd name="connsiteY0" fmla="*/ 1 h 5116750"/>
              <a:gd name="connsiteX1" fmla="*/ 6233762 w 7761137"/>
              <a:gd name="connsiteY1" fmla="*/ 504118 h 5116750"/>
              <a:gd name="connsiteX2" fmla="*/ 7707799 w 7761137"/>
              <a:gd name="connsiteY2" fmla="*/ 1956116 h 5116750"/>
              <a:gd name="connsiteX3" fmla="*/ 7034604 w 7761137"/>
              <a:gd name="connsiteY3" fmla="*/ 4594118 h 5116750"/>
              <a:gd name="connsiteX4" fmla="*/ 3346605 w 7761137"/>
              <a:gd name="connsiteY4" fmla="*/ 5060764 h 5116750"/>
              <a:gd name="connsiteX5" fmla="*/ 464401 w 7761137"/>
              <a:gd name="connsiteY5" fmla="*/ 4100663 h 5116750"/>
              <a:gd name="connsiteX6" fmla="*/ 460131 w 7761137"/>
              <a:gd name="connsiteY6" fmla="*/ 4094686 h 5116750"/>
              <a:gd name="connsiteX7" fmla="*/ 444387 w 7761137"/>
              <a:gd name="connsiteY7" fmla="*/ 4079438 h 5116750"/>
              <a:gd name="connsiteX8" fmla="*/ 15836 w 7761137"/>
              <a:gd name="connsiteY8" fmla="*/ 2902523 h 5116750"/>
              <a:gd name="connsiteX9" fmla="*/ 94135 w 7761137"/>
              <a:gd name="connsiteY9" fmla="*/ 2368287 h 5116750"/>
              <a:gd name="connsiteX10" fmla="*/ 112244 w 7761137"/>
              <a:gd name="connsiteY10" fmla="*/ 2246138 h 5116750"/>
              <a:gd name="connsiteX11" fmla="*/ 874774 w 7761137"/>
              <a:gd name="connsiteY11" fmla="*/ 998674 h 5116750"/>
              <a:gd name="connsiteX12" fmla="*/ 800319 w 7761137"/>
              <a:gd name="connsiteY12" fmla="*/ 373158 h 5116750"/>
              <a:gd name="connsiteX13" fmla="*/ 1760778 w 7761137"/>
              <a:gd name="connsiteY13" fmla="*/ 499346 h 5116750"/>
              <a:gd name="connsiteX14" fmla="*/ 3718157 w 7761137"/>
              <a:gd name="connsiteY14" fmla="*/ 1 h 5116750"/>
              <a:gd name="connsiteX0" fmla="*/ 3733943 w 7776923"/>
              <a:gd name="connsiteY0" fmla="*/ 1 h 5116750"/>
              <a:gd name="connsiteX1" fmla="*/ 6249548 w 7776923"/>
              <a:gd name="connsiteY1" fmla="*/ 504118 h 5116750"/>
              <a:gd name="connsiteX2" fmla="*/ 7723585 w 7776923"/>
              <a:gd name="connsiteY2" fmla="*/ 1956116 h 5116750"/>
              <a:gd name="connsiteX3" fmla="*/ 7050390 w 7776923"/>
              <a:gd name="connsiteY3" fmla="*/ 4594118 h 5116750"/>
              <a:gd name="connsiteX4" fmla="*/ 3362391 w 7776923"/>
              <a:gd name="connsiteY4" fmla="*/ 5060764 h 5116750"/>
              <a:gd name="connsiteX5" fmla="*/ 480187 w 7776923"/>
              <a:gd name="connsiteY5" fmla="*/ 4100663 h 5116750"/>
              <a:gd name="connsiteX6" fmla="*/ 475917 w 7776923"/>
              <a:gd name="connsiteY6" fmla="*/ 4094686 h 5116750"/>
              <a:gd name="connsiteX7" fmla="*/ 460173 w 7776923"/>
              <a:gd name="connsiteY7" fmla="*/ 4079438 h 5116750"/>
              <a:gd name="connsiteX8" fmla="*/ 31622 w 7776923"/>
              <a:gd name="connsiteY8" fmla="*/ 2902523 h 5116750"/>
              <a:gd name="connsiteX9" fmla="*/ 128030 w 7776923"/>
              <a:gd name="connsiteY9" fmla="*/ 2246138 h 5116750"/>
              <a:gd name="connsiteX10" fmla="*/ 890560 w 7776923"/>
              <a:gd name="connsiteY10" fmla="*/ 998674 h 5116750"/>
              <a:gd name="connsiteX11" fmla="*/ 816105 w 7776923"/>
              <a:gd name="connsiteY11" fmla="*/ 373158 h 5116750"/>
              <a:gd name="connsiteX12" fmla="*/ 1776564 w 7776923"/>
              <a:gd name="connsiteY12" fmla="*/ 499346 h 5116750"/>
              <a:gd name="connsiteX13" fmla="*/ 3733943 w 7776923"/>
              <a:gd name="connsiteY13" fmla="*/ 1 h 5116750"/>
              <a:gd name="connsiteX0" fmla="*/ 3729138 w 7772118"/>
              <a:gd name="connsiteY0" fmla="*/ 1 h 5116750"/>
              <a:gd name="connsiteX1" fmla="*/ 6244743 w 7772118"/>
              <a:gd name="connsiteY1" fmla="*/ 504118 h 5116750"/>
              <a:gd name="connsiteX2" fmla="*/ 7718780 w 7772118"/>
              <a:gd name="connsiteY2" fmla="*/ 1956116 h 5116750"/>
              <a:gd name="connsiteX3" fmla="*/ 7045585 w 7772118"/>
              <a:gd name="connsiteY3" fmla="*/ 4594118 h 5116750"/>
              <a:gd name="connsiteX4" fmla="*/ 3357586 w 7772118"/>
              <a:gd name="connsiteY4" fmla="*/ 5060764 h 5116750"/>
              <a:gd name="connsiteX5" fmla="*/ 475382 w 7772118"/>
              <a:gd name="connsiteY5" fmla="*/ 4100663 h 5116750"/>
              <a:gd name="connsiteX6" fmla="*/ 471112 w 7772118"/>
              <a:gd name="connsiteY6" fmla="*/ 4094686 h 5116750"/>
              <a:gd name="connsiteX7" fmla="*/ 455368 w 7772118"/>
              <a:gd name="connsiteY7" fmla="*/ 4079438 h 5116750"/>
              <a:gd name="connsiteX8" fmla="*/ 26817 w 7772118"/>
              <a:gd name="connsiteY8" fmla="*/ 2902523 h 5116750"/>
              <a:gd name="connsiteX9" fmla="*/ 137080 w 7772118"/>
              <a:gd name="connsiteY9" fmla="*/ 2116479 h 5116750"/>
              <a:gd name="connsiteX10" fmla="*/ 885755 w 7772118"/>
              <a:gd name="connsiteY10" fmla="*/ 998674 h 5116750"/>
              <a:gd name="connsiteX11" fmla="*/ 811300 w 7772118"/>
              <a:gd name="connsiteY11" fmla="*/ 373158 h 5116750"/>
              <a:gd name="connsiteX12" fmla="*/ 1771759 w 7772118"/>
              <a:gd name="connsiteY12" fmla="*/ 499346 h 5116750"/>
              <a:gd name="connsiteX13" fmla="*/ 3729138 w 7772118"/>
              <a:gd name="connsiteY13" fmla="*/ 1 h 5116750"/>
              <a:gd name="connsiteX0" fmla="*/ 3729138 w 7772118"/>
              <a:gd name="connsiteY0" fmla="*/ 1 h 5096139"/>
              <a:gd name="connsiteX1" fmla="*/ 6244743 w 7772118"/>
              <a:gd name="connsiteY1" fmla="*/ 504118 h 5096139"/>
              <a:gd name="connsiteX2" fmla="*/ 7718780 w 7772118"/>
              <a:gd name="connsiteY2" fmla="*/ 1956116 h 5096139"/>
              <a:gd name="connsiteX3" fmla="*/ 7045585 w 7772118"/>
              <a:gd name="connsiteY3" fmla="*/ 4594118 h 5096139"/>
              <a:gd name="connsiteX4" fmla="*/ 3357586 w 7772118"/>
              <a:gd name="connsiteY4" fmla="*/ 5060764 h 5096139"/>
              <a:gd name="connsiteX5" fmla="*/ 475382 w 7772118"/>
              <a:gd name="connsiteY5" fmla="*/ 4100663 h 5096139"/>
              <a:gd name="connsiteX6" fmla="*/ 471112 w 7772118"/>
              <a:gd name="connsiteY6" fmla="*/ 4094686 h 5096139"/>
              <a:gd name="connsiteX7" fmla="*/ 455368 w 7772118"/>
              <a:gd name="connsiteY7" fmla="*/ 4079438 h 5096139"/>
              <a:gd name="connsiteX8" fmla="*/ 26817 w 7772118"/>
              <a:gd name="connsiteY8" fmla="*/ 2902523 h 5096139"/>
              <a:gd name="connsiteX9" fmla="*/ 137080 w 7772118"/>
              <a:gd name="connsiteY9" fmla="*/ 2116479 h 5096139"/>
              <a:gd name="connsiteX10" fmla="*/ 885755 w 7772118"/>
              <a:gd name="connsiteY10" fmla="*/ 998674 h 5096139"/>
              <a:gd name="connsiteX11" fmla="*/ 811300 w 7772118"/>
              <a:gd name="connsiteY11" fmla="*/ 373158 h 5096139"/>
              <a:gd name="connsiteX12" fmla="*/ 1771759 w 7772118"/>
              <a:gd name="connsiteY12" fmla="*/ 499346 h 5096139"/>
              <a:gd name="connsiteX13" fmla="*/ 3729138 w 7772118"/>
              <a:gd name="connsiteY13" fmla="*/ 1 h 5096139"/>
              <a:gd name="connsiteX0" fmla="*/ 3729138 w 7764503"/>
              <a:gd name="connsiteY0" fmla="*/ 1 h 5061926"/>
              <a:gd name="connsiteX1" fmla="*/ 6244743 w 7764503"/>
              <a:gd name="connsiteY1" fmla="*/ 504118 h 5061926"/>
              <a:gd name="connsiteX2" fmla="*/ 7718780 w 7764503"/>
              <a:gd name="connsiteY2" fmla="*/ 1956116 h 5061926"/>
              <a:gd name="connsiteX3" fmla="*/ 7009765 w 7764503"/>
              <a:gd name="connsiteY3" fmla="*/ 4240028 h 5061926"/>
              <a:gd name="connsiteX4" fmla="*/ 3357586 w 7764503"/>
              <a:gd name="connsiteY4" fmla="*/ 5060764 h 5061926"/>
              <a:gd name="connsiteX5" fmla="*/ 475382 w 7764503"/>
              <a:gd name="connsiteY5" fmla="*/ 4100663 h 5061926"/>
              <a:gd name="connsiteX6" fmla="*/ 471112 w 7764503"/>
              <a:gd name="connsiteY6" fmla="*/ 4094686 h 5061926"/>
              <a:gd name="connsiteX7" fmla="*/ 455368 w 7764503"/>
              <a:gd name="connsiteY7" fmla="*/ 4079438 h 5061926"/>
              <a:gd name="connsiteX8" fmla="*/ 26817 w 7764503"/>
              <a:gd name="connsiteY8" fmla="*/ 2902523 h 5061926"/>
              <a:gd name="connsiteX9" fmla="*/ 137080 w 7764503"/>
              <a:gd name="connsiteY9" fmla="*/ 2116479 h 5061926"/>
              <a:gd name="connsiteX10" fmla="*/ 885755 w 7764503"/>
              <a:gd name="connsiteY10" fmla="*/ 998674 h 5061926"/>
              <a:gd name="connsiteX11" fmla="*/ 811300 w 7764503"/>
              <a:gd name="connsiteY11" fmla="*/ 373158 h 5061926"/>
              <a:gd name="connsiteX12" fmla="*/ 1771759 w 7764503"/>
              <a:gd name="connsiteY12" fmla="*/ 499346 h 5061926"/>
              <a:gd name="connsiteX13" fmla="*/ 3729138 w 7764503"/>
              <a:gd name="connsiteY13" fmla="*/ 1 h 5061926"/>
              <a:gd name="connsiteX0" fmla="*/ 3729138 w 7746582"/>
              <a:gd name="connsiteY0" fmla="*/ 1 h 5061961"/>
              <a:gd name="connsiteX1" fmla="*/ 6244743 w 7746582"/>
              <a:gd name="connsiteY1" fmla="*/ 504118 h 5061961"/>
              <a:gd name="connsiteX2" fmla="*/ 7698507 w 7746582"/>
              <a:gd name="connsiteY2" fmla="*/ 1893640 h 5061961"/>
              <a:gd name="connsiteX3" fmla="*/ 7009765 w 7746582"/>
              <a:gd name="connsiteY3" fmla="*/ 4240028 h 5061961"/>
              <a:gd name="connsiteX4" fmla="*/ 3357586 w 7746582"/>
              <a:gd name="connsiteY4" fmla="*/ 5060764 h 5061961"/>
              <a:gd name="connsiteX5" fmla="*/ 475382 w 7746582"/>
              <a:gd name="connsiteY5" fmla="*/ 4100663 h 5061961"/>
              <a:gd name="connsiteX6" fmla="*/ 471112 w 7746582"/>
              <a:gd name="connsiteY6" fmla="*/ 4094686 h 5061961"/>
              <a:gd name="connsiteX7" fmla="*/ 455368 w 7746582"/>
              <a:gd name="connsiteY7" fmla="*/ 4079438 h 5061961"/>
              <a:gd name="connsiteX8" fmla="*/ 26817 w 7746582"/>
              <a:gd name="connsiteY8" fmla="*/ 2902523 h 5061961"/>
              <a:gd name="connsiteX9" fmla="*/ 137080 w 7746582"/>
              <a:gd name="connsiteY9" fmla="*/ 2116479 h 5061961"/>
              <a:gd name="connsiteX10" fmla="*/ 885755 w 7746582"/>
              <a:gd name="connsiteY10" fmla="*/ 998674 h 5061961"/>
              <a:gd name="connsiteX11" fmla="*/ 811300 w 7746582"/>
              <a:gd name="connsiteY11" fmla="*/ 373158 h 5061961"/>
              <a:gd name="connsiteX12" fmla="*/ 1771759 w 7746582"/>
              <a:gd name="connsiteY12" fmla="*/ 499346 h 5061961"/>
              <a:gd name="connsiteX13" fmla="*/ 3729138 w 7746582"/>
              <a:gd name="connsiteY13" fmla="*/ 1 h 5061961"/>
              <a:gd name="connsiteX0" fmla="*/ 3729138 w 7748607"/>
              <a:gd name="connsiteY0" fmla="*/ 1 h 5061961"/>
              <a:gd name="connsiteX1" fmla="*/ 6244743 w 7748607"/>
              <a:gd name="connsiteY1" fmla="*/ 504118 h 5061961"/>
              <a:gd name="connsiteX2" fmla="*/ 7698507 w 7748607"/>
              <a:gd name="connsiteY2" fmla="*/ 1893640 h 5061961"/>
              <a:gd name="connsiteX3" fmla="*/ 7009765 w 7748607"/>
              <a:gd name="connsiteY3" fmla="*/ 4240028 h 5061961"/>
              <a:gd name="connsiteX4" fmla="*/ 3357586 w 7748607"/>
              <a:gd name="connsiteY4" fmla="*/ 5060764 h 5061961"/>
              <a:gd name="connsiteX5" fmla="*/ 475382 w 7748607"/>
              <a:gd name="connsiteY5" fmla="*/ 4100663 h 5061961"/>
              <a:gd name="connsiteX6" fmla="*/ 471112 w 7748607"/>
              <a:gd name="connsiteY6" fmla="*/ 4094686 h 5061961"/>
              <a:gd name="connsiteX7" fmla="*/ 455368 w 7748607"/>
              <a:gd name="connsiteY7" fmla="*/ 4079438 h 5061961"/>
              <a:gd name="connsiteX8" fmla="*/ 26817 w 7748607"/>
              <a:gd name="connsiteY8" fmla="*/ 2902523 h 5061961"/>
              <a:gd name="connsiteX9" fmla="*/ 137080 w 7748607"/>
              <a:gd name="connsiteY9" fmla="*/ 2116479 h 5061961"/>
              <a:gd name="connsiteX10" fmla="*/ 885755 w 7748607"/>
              <a:gd name="connsiteY10" fmla="*/ 998674 h 5061961"/>
              <a:gd name="connsiteX11" fmla="*/ 811300 w 7748607"/>
              <a:gd name="connsiteY11" fmla="*/ 373158 h 5061961"/>
              <a:gd name="connsiteX12" fmla="*/ 1771759 w 7748607"/>
              <a:gd name="connsiteY12" fmla="*/ 499346 h 5061961"/>
              <a:gd name="connsiteX13" fmla="*/ 3729138 w 7748607"/>
              <a:gd name="connsiteY13" fmla="*/ 1 h 5061961"/>
              <a:gd name="connsiteX0" fmla="*/ 3729138 w 7741343"/>
              <a:gd name="connsiteY0" fmla="*/ 1 h 5061961"/>
              <a:gd name="connsiteX1" fmla="*/ 6244743 w 7741343"/>
              <a:gd name="connsiteY1" fmla="*/ 504118 h 5061961"/>
              <a:gd name="connsiteX2" fmla="*/ 7698507 w 7741343"/>
              <a:gd name="connsiteY2" fmla="*/ 1893640 h 5061961"/>
              <a:gd name="connsiteX3" fmla="*/ 7009765 w 7741343"/>
              <a:gd name="connsiteY3" fmla="*/ 4240028 h 5061961"/>
              <a:gd name="connsiteX4" fmla="*/ 3357586 w 7741343"/>
              <a:gd name="connsiteY4" fmla="*/ 5060764 h 5061961"/>
              <a:gd name="connsiteX5" fmla="*/ 475382 w 7741343"/>
              <a:gd name="connsiteY5" fmla="*/ 4100663 h 5061961"/>
              <a:gd name="connsiteX6" fmla="*/ 471112 w 7741343"/>
              <a:gd name="connsiteY6" fmla="*/ 4094686 h 5061961"/>
              <a:gd name="connsiteX7" fmla="*/ 455368 w 7741343"/>
              <a:gd name="connsiteY7" fmla="*/ 4079438 h 5061961"/>
              <a:gd name="connsiteX8" fmla="*/ 26817 w 7741343"/>
              <a:gd name="connsiteY8" fmla="*/ 2902523 h 5061961"/>
              <a:gd name="connsiteX9" fmla="*/ 137080 w 7741343"/>
              <a:gd name="connsiteY9" fmla="*/ 2116479 h 5061961"/>
              <a:gd name="connsiteX10" fmla="*/ 885755 w 7741343"/>
              <a:gd name="connsiteY10" fmla="*/ 998674 h 5061961"/>
              <a:gd name="connsiteX11" fmla="*/ 811300 w 7741343"/>
              <a:gd name="connsiteY11" fmla="*/ 373158 h 5061961"/>
              <a:gd name="connsiteX12" fmla="*/ 1771759 w 7741343"/>
              <a:gd name="connsiteY12" fmla="*/ 499346 h 5061961"/>
              <a:gd name="connsiteX13" fmla="*/ 3729138 w 7741343"/>
              <a:gd name="connsiteY13" fmla="*/ 1 h 5061961"/>
              <a:gd name="connsiteX0" fmla="*/ 3729138 w 7741193"/>
              <a:gd name="connsiteY0" fmla="*/ 1 h 5061961"/>
              <a:gd name="connsiteX1" fmla="*/ 6323144 w 7741193"/>
              <a:gd name="connsiteY1" fmla="*/ 313740 h 5061961"/>
              <a:gd name="connsiteX2" fmla="*/ 7698507 w 7741193"/>
              <a:gd name="connsiteY2" fmla="*/ 1893640 h 5061961"/>
              <a:gd name="connsiteX3" fmla="*/ 7009765 w 7741193"/>
              <a:gd name="connsiteY3" fmla="*/ 4240028 h 5061961"/>
              <a:gd name="connsiteX4" fmla="*/ 3357586 w 7741193"/>
              <a:gd name="connsiteY4" fmla="*/ 5060764 h 5061961"/>
              <a:gd name="connsiteX5" fmla="*/ 475382 w 7741193"/>
              <a:gd name="connsiteY5" fmla="*/ 4100663 h 5061961"/>
              <a:gd name="connsiteX6" fmla="*/ 471112 w 7741193"/>
              <a:gd name="connsiteY6" fmla="*/ 4094686 h 5061961"/>
              <a:gd name="connsiteX7" fmla="*/ 455368 w 7741193"/>
              <a:gd name="connsiteY7" fmla="*/ 4079438 h 5061961"/>
              <a:gd name="connsiteX8" fmla="*/ 26817 w 7741193"/>
              <a:gd name="connsiteY8" fmla="*/ 2902523 h 5061961"/>
              <a:gd name="connsiteX9" fmla="*/ 137080 w 7741193"/>
              <a:gd name="connsiteY9" fmla="*/ 2116479 h 5061961"/>
              <a:gd name="connsiteX10" fmla="*/ 885755 w 7741193"/>
              <a:gd name="connsiteY10" fmla="*/ 998674 h 5061961"/>
              <a:gd name="connsiteX11" fmla="*/ 811300 w 7741193"/>
              <a:gd name="connsiteY11" fmla="*/ 373158 h 5061961"/>
              <a:gd name="connsiteX12" fmla="*/ 1771759 w 7741193"/>
              <a:gd name="connsiteY12" fmla="*/ 499346 h 5061961"/>
              <a:gd name="connsiteX13" fmla="*/ 3729138 w 7741193"/>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2383 w 7742464"/>
              <a:gd name="connsiteY6" fmla="*/ 4094686 h 5061961"/>
              <a:gd name="connsiteX7" fmla="*/ 473817 w 7742464"/>
              <a:gd name="connsiteY7" fmla="*/ 4387149 h 5061961"/>
              <a:gd name="connsiteX8" fmla="*/ 28088 w 7742464"/>
              <a:gd name="connsiteY8" fmla="*/ 2902523 h 5061961"/>
              <a:gd name="connsiteX9" fmla="*/ 138351 w 7742464"/>
              <a:gd name="connsiteY9" fmla="*/ 2116479 h 5061961"/>
              <a:gd name="connsiteX10" fmla="*/ 887026 w 7742464"/>
              <a:gd name="connsiteY10" fmla="*/ 998674 h 5061961"/>
              <a:gd name="connsiteX11" fmla="*/ 812571 w 7742464"/>
              <a:gd name="connsiteY11" fmla="*/ 373158 h 5061961"/>
              <a:gd name="connsiteX12" fmla="*/ 1773030 w 7742464"/>
              <a:gd name="connsiteY12" fmla="*/ 499346 h 5061961"/>
              <a:gd name="connsiteX13" fmla="*/ 3730409 w 7742464"/>
              <a:gd name="connsiteY13" fmla="*/ 1 h 5061961"/>
              <a:gd name="connsiteX0" fmla="*/ 3730409 w 7742464"/>
              <a:gd name="connsiteY0" fmla="*/ 1 h 5061961"/>
              <a:gd name="connsiteX1" fmla="*/ 6324415 w 7742464"/>
              <a:gd name="connsiteY1" fmla="*/ 313740 h 5061961"/>
              <a:gd name="connsiteX2" fmla="*/ 7699778 w 7742464"/>
              <a:gd name="connsiteY2" fmla="*/ 1893640 h 5061961"/>
              <a:gd name="connsiteX3" fmla="*/ 7011036 w 7742464"/>
              <a:gd name="connsiteY3" fmla="*/ 4240028 h 5061961"/>
              <a:gd name="connsiteX4" fmla="*/ 3358857 w 7742464"/>
              <a:gd name="connsiteY4" fmla="*/ 5060764 h 5061961"/>
              <a:gd name="connsiteX5" fmla="*/ 476653 w 7742464"/>
              <a:gd name="connsiteY5" fmla="*/ 4100663 h 5061961"/>
              <a:gd name="connsiteX6" fmla="*/ 473817 w 7742464"/>
              <a:gd name="connsiteY6" fmla="*/ 4387149 h 5061961"/>
              <a:gd name="connsiteX7" fmla="*/ 28088 w 7742464"/>
              <a:gd name="connsiteY7" fmla="*/ 2902523 h 5061961"/>
              <a:gd name="connsiteX8" fmla="*/ 138351 w 7742464"/>
              <a:gd name="connsiteY8" fmla="*/ 2116479 h 5061961"/>
              <a:gd name="connsiteX9" fmla="*/ 887026 w 7742464"/>
              <a:gd name="connsiteY9" fmla="*/ 998674 h 5061961"/>
              <a:gd name="connsiteX10" fmla="*/ 812571 w 7742464"/>
              <a:gd name="connsiteY10" fmla="*/ 373158 h 5061961"/>
              <a:gd name="connsiteX11" fmla="*/ 1773030 w 7742464"/>
              <a:gd name="connsiteY11" fmla="*/ 499346 h 5061961"/>
              <a:gd name="connsiteX12" fmla="*/ 3730409 w 7742464"/>
              <a:gd name="connsiteY12" fmla="*/ 1 h 5061961"/>
              <a:gd name="connsiteX0" fmla="*/ 3730409 w 7742464"/>
              <a:gd name="connsiteY0" fmla="*/ 1 h 5062019"/>
              <a:gd name="connsiteX1" fmla="*/ 6324415 w 7742464"/>
              <a:gd name="connsiteY1" fmla="*/ 313740 h 5062019"/>
              <a:gd name="connsiteX2" fmla="*/ 7699778 w 7742464"/>
              <a:gd name="connsiteY2" fmla="*/ 1893640 h 5062019"/>
              <a:gd name="connsiteX3" fmla="*/ 7011036 w 7742464"/>
              <a:gd name="connsiteY3" fmla="*/ 4240028 h 5062019"/>
              <a:gd name="connsiteX4" fmla="*/ 3358857 w 7742464"/>
              <a:gd name="connsiteY4" fmla="*/ 5060764 h 5062019"/>
              <a:gd name="connsiteX5" fmla="*/ 473817 w 7742464"/>
              <a:gd name="connsiteY5" fmla="*/ 4387149 h 5062019"/>
              <a:gd name="connsiteX6" fmla="*/ 28088 w 7742464"/>
              <a:gd name="connsiteY6" fmla="*/ 2902523 h 5062019"/>
              <a:gd name="connsiteX7" fmla="*/ 138351 w 7742464"/>
              <a:gd name="connsiteY7" fmla="*/ 2116479 h 5062019"/>
              <a:gd name="connsiteX8" fmla="*/ 887026 w 7742464"/>
              <a:gd name="connsiteY8" fmla="*/ 998674 h 5062019"/>
              <a:gd name="connsiteX9" fmla="*/ 812571 w 7742464"/>
              <a:gd name="connsiteY9" fmla="*/ 373158 h 5062019"/>
              <a:gd name="connsiteX10" fmla="*/ 1773030 w 7742464"/>
              <a:gd name="connsiteY10" fmla="*/ 499346 h 5062019"/>
              <a:gd name="connsiteX11" fmla="*/ 3730409 w 7742464"/>
              <a:gd name="connsiteY11" fmla="*/ 1 h 5062019"/>
              <a:gd name="connsiteX0" fmla="*/ 3736775 w 7748830"/>
              <a:gd name="connsiteY0" fmla="*/ 1 h 5084826"/>
              <a:gd name="connsiteX1" fmla="*/ 6330781 w 7748830"/>
              <a:gd name="connsiteY1" fmla="*/ 313740 h 5084826"/>
              <a:gd name="connsiteX2" fmla="*/ 7706144 w 7748830"/>
              <a:gd name="connsiteY2" fmla="*/ 1893640 h 5084826"/>
              <a:gd name="connsiteX3" fmla="*/ 7017402 w 7748830"/>
              <a:gd name="connsiteY3" fmla="*/ 4240028 h 5084826"/>
              <a:gd name="connsiteX4" fmla="*/ 3365223 w 7748830"/>
              <a:gd name="connsiteY4" fmla="*/ 5060764 h 5084826"/>
              <a:gd name="connsiteX5" fmla="*/ 566153 w 7748830"/>
              <a:gd name="connsiteY5" fmla="*/ 4685337 h 5084826"/>
              <a:gd name="connsiteX6" fmla="*/ 34454 w 7748830"/>
              <a:gd name="connsiteY6" fmla="*/ 2902523 h 5084826"/>
              <a:gd name="connsiteX7" fmla="*/ 144717 w 7748830"/>
              <a:gd name="connsiteY7" fmla="*/ 2116479 h 5084826"/>
              <a:gd name="connsiteX8" fmla="*/ 893392 w 7748830"/>
              <a:gd name="connsiteY8" fmla="*/ 998674 h 5084826"/>
              <a:gd name="connsiteX9" fmla="*/ 818937 w 7748830"/>
              <a:gd name="connsiteY9" fmla="*/ 373158 h 5084826"/>
              <a:gd name="connsiteX10" fmla="*/ 1779396 w 7748830"/>
              <a:gd name="connsiteY10" fmla="*/ 499346 h 5084826"/>
              <a:gd name="connsiteX11" fmla="*/ 3736775 w 7748830"/>
              <a:gd name="connsiteY11" fmla="*/ 1 h 5084826"/>
              <a:gd name="connsiteX0" fmla="*/ 3626592 w 7638647"/>
              <a:gd name="connsiteY0" fmla="*/ 1 h 5105505"/>
              <a:gd name="connsiteX1" fmla="*/ 6220598 w 7638647"/>
              <a:gd name="connsiteY1" fmla="*/ 313740 h 5105505"/>
              <a:gd name="connsiteX2" fmla="*/ 7595961 w 7638647"/>
              <a:gd name="connsiteY2" fmla="*/ 1893640 h 5105505"/>
              <a:gd name="connsiteX3" fmla="*/ 6907219 w 7638647"/>
              <a:gd name="connsiteY3" fmla="*/ 4240028 h 5105505"/>
              <a:gd name="connsiteX4" fmla="*/ 3255040 w 7638647"/>
              <a:gd name="connsiteY4" fmla="*/ 5060764 h 5105505"/>
              <a:gd name="connsiteX5" fmla="*/ 455970 w 7638647"/>
              <a:gd name="connsiteY5" fmla="*/ 4685337 h 5105505"/>
              <a:gd name="connsiteX6" fmla="*/ 34534 w 7638647"/>
              <a:gd name="connsiteY6" fmla="*/ 2116479 h 5105505"/>
              <a:gd name="connsiteX7" fmla="*/ 783209 w 7638647"/>
              <a:gd name="connsiteY7" fmla="*/ 998674 h 5105505"/>
              <a:gd name="connsiteX8" fmla="*/ 708754 w 7638647"/>
              <a:gd name="connsiteY8" fmla="*/ 373158 h 5105505"/>
              <a:gd name="connsiteX9" fmla="*/ 1669213 w 7638647"/>
              <a:gd name="connsiteY9" fmla="*/ 499346 h 5105505"/>
              <a:gd name="connsiteX10" fmla="*/ 3626592 w 7638647"/>
              <a:gd name="connsiteY10" fmla="*/ 1 h 5105505"/>
              <a:gd name="connsiteX0" fmla="*/ 3603023 w 7615078"/>
              <a:gd name="connsiteY0" fmla="*/ 1 h 5124997"/>
              <a:gd name="connsiteX1" fmla="*/ 6197029 w 7615078"/>
              <a:gd name="connsiteY1" fmla="*/ 313740 h 5124997"/>
              <a:gd name="connsiteX2" fmla="*/ 7572392 w 7615078"/>
              <a:gd name="connsiteY2" fmla="*/ 1893640 h 5124997"/>
              <a:gd name="connsiteX3" fmla="*/ 6883650 w 7615078"/>
              <a:gd name="connsiteY3" fmla="*/ 4240028 h 5124997"/>
              <a:gd name="connsiteX4" fmla="*/ 3231471 w 7615078"/>
              <a:gd name="connsiteY4" fmla="*/ 5060764 h 5124997"/>
              <a:gd name="connsiteX5" fmla="*/ 633161 w 7615078"/>
              <a:gd name="connsiteY5" fmla="*/ 4739149 h 5124997"/>
              <a:gd name="connsiteX6" fmla="*/ 10965 w 7615078"/>
              <a:gd name="connsiteY6" fmla="*/ 2116479 h 5124997"/>
              <a:gd name="connsiteX7" fmla="*/ 759640 w 7615078"/>
              <a:gd name="connsiteY7" fmla="*/ 998674 h 5124997"/>
              <a:gd name="connsiteX8" fmla="*/ 685185 w 7615078"/>
              <a:gd name="connsiteY8" fmla="*/ 373158 h 5124997"/>
              <a:gd name="connsiteX9" fmla="*/ 1645644 w 7615078"/>
              <a:gd name="connsiteY9" fmla="*/ 499346 h 5124997"/>
              <a:gd name="connsiteX10" fmla="*/ 3603023 w 7615078"/>
              <a:gd name="connsiteY10" fmla="*/ 1 h 5124997"/>
              <a:gd name="connsiteX0" fmla="*/ 3604900 w 7616955"/>
              <a:gd name="connsiteY0" fmla="*/ 1 h 5156507"/>
              <a:gd name="connsiteX1" fmla="*/ 6198906 w 7616955"/>
              <a:gd name="connsiteY1" fmla="*/ 313740 h 5156507"/>
              <a:gd name="connsiteX2" fmla="*/ 7574269 w 7616955"/>
              <a:gd name="connsiteY2" fmla="*/ 1893640 h 5156507"/>
              <a:gd name="connsiteX3" fmla="*/ 6885527 w 7616955"/>
              <a:gd name="connsiteY3" fmla="*/ 4240028 h 5156507"/>
              <a:gd name="connsiteX4" fmla="*/ 3233348 w 7616955"/>
              <a:gd name="connsiteY4" fmla="*/ 5060764 h 5156507"/>
              <a:gd name="connsiteX5" fmla="*/ 600275 w 7616955"/>
              <a:gd name="connsiteY5" fmla="*/ 4809242 h 5156507"/>
              <a:gd name="connsiteX6" fmla="*/ 12842 w 7616955"/>
              <a:gd name="connsiteY6" fmla="*/ 2116479 h 5156507"/>
              <a:gd name="connsiteX7" fmla="*/ 761517 w 7616955"/>
              <a:gd name="connsiteY7" fmla="*/ 998674 h 5156507"/>
              <a:gd name="connsiteX8" fmla="*/ 687062 w 7616955"/>
              <a:gd name="connsiteY8" fmla="*/ 373158 h 5156507"/>
              <a:gd name="connsiteX9" fmla="*/ 1647521 w 7616955"/>
              <a:gd name="connsiteY9" fmla="*/ 499346 h 5156507"/>
              <a:gd name="connsiteX10" fmla="*/ 3604900 w 7616955"/>
              <a:gd name="connsiteY10" fmla="*/ 1 h 5156507"/>
              <a:gd name="connsiteX0" fmla="*/ 3605747 w 7617802"/>
              <a:gd name="connsiteY0" fmla="*/ 1 h 5103957"/>
              <a:gd name="connsiteX1" fmla="*/ 6199753 w 7617802"/>
              <a:gd name="connsiteY1" fmla="*/ 313740 h 5103957"/>
              <a:gd name="connsiteX2" fmla="*/ 7575116 w 7617802"/>
              <a:gd name="connsiteY2" fmla="*/ 1893640 h 5103957"/>
              <a:gd name="connsiteX3" fmla="*/ 6886374 w 7617802"/>
              <a:gd name="connsiteY3" fmla="*/ 4240028 h 5103957"/>
              <a:gd name="connsiteX4" fmla="*/ 3234195 w 7617802"/>
              <a:gd name="connsiteY4" fmla="*/ 5060764 h 5103957"/>
              <a:gd name="connsiteX5" fmla="*/ 588097 w 7617802"/>
              <a:gd name="connsiteY5" fmla="*/ 4680481 h 5103957"/>
              <a:gd name="connsiteX6" fmla="*/ 13689 w 7617802"/>
              <a:gd name="connsiteY6" fmla="*/ 2116479 h 5103957"/>
              <a:gd name="connsiteX7" fmla="*/ 762364 w 7617802"/>
              <a:gd name="connsiteY7" fmla="*/ 998674 h 5103957"/>
              <a:gd name="connsiteX8" fmla="*/ 687909 w 7617802"/>
              <a:gd name="connsiteY8" fmla="*/ 373158 h 5103957"/>
              <a:gd name="connsiteX9" fmla="*/ 1648368 w 7617802"/>
              <a:gd name="connsiteY9" fmla="*/ 499346 h 5103957"/>
              <a:gd name="connsiteX10" fmla="*/ 3605747 w 7617802"/>
              <a:gd name="connsiteY10" fmla="*/ 1 h 5103957"/>
              <a:gd name="connsiteX0" fmla="*/ 3603400 w 7615455"/>
              <a:gd name="connsiteY0" fmla="*/ 1 h 5103958"/>
              <a:gd name="connsiteX1" fmla="*/ 6197406 w 7615455"/>
              <a:gd name="connsiteY1" fmla="*/ 313740 h 5103958"/>
              <a:gd name="connsiteX2" fmla="*/ 7572769 w 7615455"/>
              <a:gd name="connsiteY2" fmla="*/ 1893640 h 5103958"/>
              <a:gd name="connsiteX3" fmla="*/ 6884027 w 7615455"/>
              <a:gd name="connsiteY3" fmla="*/ 4240028 h 5103958"/>
              <a:gd name="connsiteX4" fmla="*/ 3231848 w 7615455"/>
              <a:gd name="connsiteY4" fmla="*/ 5060764 h 5103958"/>
              <a:gd name="connsiteX5" fmla="*/ 585750 w 7615455"/>
              <a:gd name="connsiteY5" fmla="*/ 4680481 h 5103958"/>
              <a:gd name="connsiteX6" fmla="*/ 13865 w 7615455"/>
              <a:gd name="connsiteY6" fmla="*/ 2279334 h 5103958"/>
              <a:gd name="connsiteX7" fmla="*/ 760017 w 7615455"/>
              <a:gd name="connsiteY7" fmla="*/ 998674 h 5103958"/>
              <a:gd name="connsiteX8" fmla="*/ 685562 w 7615455"/>
              <a:gd name="connsiteY8" fmla="*/ 373158 h 5103958"/>
              <a:gd name="connsiteX9" fmla="*/ 1646021 w 7615455"/>
              <a:gd name="connsiteY9" fmla="*/ 499346 h 5103958"/>
              <a:gd name="connsiteX10" fmla="*/ 3603400 w 7615455"/>
              <a:gd name="connsiteY10" fmla="*/ 1 h 5103958"/>
              <a:gd name="connsiteX0" fmla="*/ 3603400 w 7554491"/>
              <a:gd name="connsiteY0" fmla="*/ 1 h 5103958"/>
              <a:gd name="connsiteX1" fmla="*/ 6197406 w 7554491"/>
              <a:gd name="connsiteY1" fmla="*/ 313740 h 5103958"/>
              <a:gd name="connsiteX2" fmla="*/ 7502348 w 7554491"/>
              <a:gd name="connsiteY2" fmla="*/ 1887069 h 5103958"/>
              <a:gd name="connsiteX3" fmla="*/ 6884027 w 7554491"/>
              <a:gd name="connsiteY3" fmla="*/ 4240028 h 5103958"/>
              <a:gd name="connsiteX4" fmla="*/ 3231848 w 7554491"/>
              <a:gd name="connsiteY4" fmla="*/ 5060764 h 5103958"/>
              <a:gd name="connsiteX5" fmla="*/ 585750 w 7554491"/>
              <a:gd name="connsiteY5" fmla="*/ 4680481 h 5103958"/>
              <a:gd name="connsiteX6" fmla="*/ 13865 w 7554491"/>
              <a:gd name="connsiteY6" fmla="*/ 2279334 h 5103958"/>
              <a:gd name="connsiteX7" fmla="*/ 760017 w 7554491"/>
              <a:gd name="connsiteY7" fmla="*/ 998674 h 5103958"/>
              <a:gd name="connsiteX8" fmla="*/ 685562 w 7554491"/>
              <a:gd name="connsiteY8" fmla="*/ 373158 h 5103958"/>
              <a:gd name="connsiteX9" fmla="*/ 1646021 w 7554491"/>
              <a:gd name="connsiteY9" fmla="*/ 499346 h 5103958"/>
              <a:gd name="connsiteX10" fmla="*/ 3603400 w 7554491"/>
              <a:gd name="connsiteY10" fmla="*/ 1 h 5103958"/>
              <a:gd name="connsiteX0" fmla="*/ 3603400 w 7546134"/>
              <a:gd name="connsiteY0" fmla="*/ 1 h 5103958"/>
              <a:gd name="connsiteX1" fmla="*/ 6197406 w 7546134"/>
              <a:gd name="connsiteY1" fmla="*/ 313740 h 5103958"/>
              <a:gd name="connsiteX2" fmla="*/ 7502348 w 7546134"/>
              <a:gd name="connsiteY2" fmla="*/ 1887069 h 5103958"/>
              <a:gd name="connsiteX3" fmla="*/ 6884027 w 7546134"/>
              <a:gd name="connsiteY3" fmla="*/ 4240028 h 5103958"/>
              <a:gd name="connsiteX4" fmla="*/ 3231848 w 7546134"/>
              <a:gd name="connsiteY4" fmla="*/ 5060764 h 5103958"/>
              <a:gd name="connsiteX5" fmla="*/ 585750 w 7546134"/>
              <a:gd name="connsiteY5" fmla="*/ 4680481 h 5103958"/>
              <a:gd name="connsiteX6" fmla="*/ 13865 w 7546134"/>
              <a:gd name="connsiteY6" fmla="*/ 2279334 h 5103958"/>
              <a:gd name="connsiteX7" fmla="*/ 760017 w 7546134"/>
              <a:gd name="connsiteY7" fmla="*/ 998674 h 5103958"/>
              <a:gd name="connsiteX8" fmla="*/ 685562 w 7546134"/>
              <a:gd name="connsiteY8" fmla="*/ 373158 h 5103958"/>
              <a:gd name="connsiteX9" fmla="*/ 1646021 w 7546134"/>
              <a:gd name="connsiteY9" fmla="*/ 499346 h 5103958"/>
              <a:gd name="connsiteX10" fmla="*/ 3603400 w 7546134"/>
              <a:gd name="connsiteY10" fmla="*/ 1 h 5103958"/>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546134"/>
              <a:gd name="connsiteY0" fmla="*/ 33665 h 5137622"/>
              <a:gd name="connsiteX1" fmla="*/ 6197406 w 7546134"/>
              <a:gd name="connsiteY1" fmla="*/ 347404 h 5137622"/>
              <a:gd name="connsiteX2" fmla="*/ 7502348 w 7546134"/>
              <a:gd name="connsiteY2" fmla="*/ 1920733 h 5137622"/>
              <a:gd name="connsiteX3" fmla="*/ 6884027 w 7546134"/>
              <a:gd name="connsiteY3" fmla="*/ 4273692 h 5137622"/>
              <a:gd name="connsiteX4" fmla="*/ 3231848 w 7546134"/>
              <a:gd name="connsiteY4" fmla="*/ 5094428 h 5137622"/>
              <a:gd name="connsiteX5" fmla="*/ 585750 w 7546134"/>
              <a:gd name="connsiteY5" fmla="*/ 4714145 h 5137622"/>
              <a:gd name="connsiteX6" fmla="*/ 13865 w 7546134"/>
              <a:gd name="connsiteY6" fmla="*/ 2312998 h 5137622"/>
              <a:gd name="connsiteX7" fmla="*/ 760017 w 7546134"/>
              <a:gd name="connsiteY7" fmla="*/ 1032338 h 5137622"/>
              <a:gd name="connsiteX8" fmla="*/ 685562 w 7546134"/>
              <a:gd name="connsiteY8" fmla="*/ 406822 h 5137622"/>
              <a:gd name="connsiteX9" fmla="*/ 1646021 w 7546134"/>
              <a:gd name="connsiteY9" fmla="*/ 533010 h 5137622"/>
              <a:gd name="connsiteX10" fmla="*/ 3603400 w 7546134"/>
              <a:gd name="connsiteY10" fmla="*/ 33665 h 5137622"/>
              <a:gd name="connsiteX0" fmla="*/ 3603400 w 7417783"/>
              <a:gd name="connsiteY0" fmla="*/ 31687 h 5135644"/>
              <a:gd name="connsiteX1" fmla="*/ 6197406 w 7417783"/>
              <a:gd name="connsiteY1" fmla="*/ 345426 h 5135644"/>
              <a:gd name="connsiteX2" fmla="*/ 7339607 w 7417783"/>
              <a:gd name="connsiteY2" fmla="*/ 1827041 h 5135644"/>
              <a:gd name="connsiteX3" fmla="*/ 6884027 w 7417783"/>
              <a:gd name="connsiteY3" fmla="*/ 4271714 h 5135644"/>
              <a:gd name="connsiteX4" fmla="*/ 3231848 w 7417783"/>
              <a:gd name="connsiteY4" fmla="*/ 5092450 h 5135644"/>
              <a:gd name="connsiteX5" fmla="*/ 585750 w 7417783"/>
              <a:gd name="connsiteY5" fmla="*/ 4712167 h 5135644"/>
              <a:gd name="connsiteX6" fmla="*/ 13865 w 7417783"/>
              <a:gd name="connsiteY6" fmla="*/ 2311020 h 5135644"/>
              <a:gd name="connsiteX7" fmla="*/ 760017 w 7417783"/>
              <a:gd name="connsiteY7" fmla="*/ 1030360 h 5135644"/>
              <a:gd name="connsiteX8" fmla="*/ 685562 w 7417783"/>
              <a:gd name="connsiteY8" fmla="*/ 404844 h 5135644"/>
              <a:gd name="connsiteX9" fmla="*/ 1646021 w 7417783"/>
              <a:gd name="connsiteY9" fmla="*/ 531032 h 5135644"/>
              <a:gd name="connsiteX10" fmla="*/ 3603400 w 7417783"/>
              <a:gd name="connsiteY10" fmla="*/ 31687 h 5135644"/>
              <a:gd name="connsiteX0" fmla="*/ 3603400 w 7374876"/>
              <a:gd name="connsiteY0" fmla="*/ 31687 h 5136334"/>
              <a:gd name="connsiteX1" fmla="*/ 6197406 w 7374876"/>
              <a:gd name="connsiteY1" fmla="*/ 345426 h 5136334"/>
              <a:gd name="connsiteX2" fmla="*/ 7339607 w 7374876"/>
              <a:gd name="connsiteY2" fmla="*/ 1827041 h 5136334"/>
              <a:gd name="connsiteX3" fmla="*/ 6715667 w 7374876"/>
              <a:gd name="connsiteY3" fmla="*/ 4262378 h 5136334"/>
              <a:gd name="connsiteX4" fmla="*/ 3231848 w 7374876"/>
              <a:gd name="connsiteY4" fmla="*/ 5092450 h 5136334"/>
              <a:gd name="connsiteX5" fmla="*/ 585750 w 7374876"/>
              <a:gd name="connsiteY5" fmla="*/ 4712167 h 5136334"/>
              <a:gd name="connsiteX6" fmla="*/ 13865 w 7374876"/>
              <a:gd name="connsiteY6" fmla="*/ 2311020 h 5136334"/>
              <a:gd name="connsiteX7" fmla="*/ 760017 w 7374876"/>
              <a:gd name="connsiteY7" fmla="*/ 1030360 h 5136334"/>
              <a:gd name="connsiteX8" fmla="*/ 685562 w 7374876"/>
              <a:gd name="connsiteY8" fmla="*/ 404844 h 5136334"/>
              <a:gd name="connsiteX9" fmla="*/ 1646021 w 7374876"/>
              <a:gd name="connsiteY9" fmla="*/ 531032 h 5136334"/>
              <a:gd name="connsiteX10" fmla="*/ 3603400 w 7374876"/>
              <a:gd name="connsiteY10" fmla="*/ 31687 h 5136334"/>
              <a:gd name="connsiteX0" fmla="*/ 3603400 w 7366286"/>
              <a:gd name="connsiteY0" fmla="*/ 31687 h 5147961"/>
              <a:gd name="connsiteX1" fmla="*/ 6197406 w 7366286"/>
              <a:gd name="connsiteY1" fmla="*/ 345426 h 5147961"/>
              <a:gd name="connsiteX2" fmla="*/ 7339607 w 7366286"/>
              <a:gd name="connsiteY2" fmla="*/ 1827041 h 5147961"/>
              <a:gd name="connsiteX3" fmla="*/ 6671868 w 7366286"/>
              <a:gd name="connsiteY3" fmla="*/ 4105237 h 5147961"/>
              <a:gd name="connsiteX4" fmla="*/ 3231848 w 7366286"/>
              <a:gd name="connsiteY4" fmla="*/ 5092450 h 5147961"/>
              <a:gd name="connsiteX5" fmla="*/ 585750 w 7366286"/>
              <a:gd name="connsiteY5" fmla="*/ 4712167 h 5147961"/>
              <a:gd name="connsiteX6" fmla="*/ 13865 w 7366286"/>
              <a:gd name="connsiteY6" fmla="*/ 2311020 h 5147961"/>
              <a:gd name="connsiteX7" fmla="*/ 760017 w 7366286"/>
              <a:gd name="connsiteY7" fmla="*/ 1030360 h 5147961"/>
              <a:gd name="connsiteX8" fmla="*/ 685562 w 7366286"/>
              <a:gd name="connsiteY8" fmla="*/ 404844 h 5147961"/>
              <a:gd name="connsiteX9" fmla="*/ 1646021 w 7366286"/>
              <a:gd name="connsiteY9" fmla="*/ 531032 h 5147961"/>
              <a:gd name="connsiteX10" fmla="*/ 3603400 w 7366286"/>
              <a:gd name="connsiteY10" fmla="*/ 31687 h 5147961"/>
              <a:gd name="connsiteX0" fmla="*/ 3603400 w 7359988"/>
              <a:gd name="connsiteY0" fmla="*/ 31687 h 5146347"/>
              <a:gd name="connsiteX1" fmla="*/ 6197406 w 7359988"/>
              <a:gd name="connsiteY1" fmla="*/ 345426 h 5146347"/>
              <a:gd name="connsiteX2" fmla="*/ 7339607 w 7359988"/>
              <a:gd name="connsiteY2" fmla="*/ 1827041 h 5146347"/>
              <a:gd name="connsiteX3" fmla="*/ 6632220 w 7359988"/>
              <a:gd name="connsiteY3" fmla="*/ 4127047 h 5146347"/>
              <a:gd name="connsiteX4" fmla="*/ 3231848 w 7359988"/>
              <a:gd name="connsiteY4" fmla="*/ 5092450 h 5146347"/>
              <a:gd name="connsiteX5" fmla="*/ 585750 w 7359988"/>
              <a:gd name="connsiteY5" fmla="*/ 4712167 h 5146347"/>
              <a:gd name="connsiteX6" fmla="*/ 13865 w 7359988"/>
              <a:gd name="connsiteY6" fmla="*/ 2311020 h 5146347"/>
              <a:gd name="connsiteX7" fmla="*/ 760017 w 7359988"/>
              <a:gd name="connsiteY7" fmla="*/ 1030360 h 5146347"/>
              <a:gd name="connsiteX8" fmla="*/ 685562 w 7359988"/>
              <a:gd name="connsiteY8" fmla="*/ 404844 h 5146347"/>
              <a:gd name="connsiteX9" fmla="*/ 1646021 w 7359988"/>
              <a:gd name="connsiteY9" fmla="*/ 531032 h 5146347"/>
              <a:gd name="connsiteX10" fmla="*/ 3603400 w 7359988"/>
              <a:gd name="connsiteY10" fmla="*/ 31687 h 5146347"/>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5562 w 7283289"/>
              <a:gd name="connsiteY8" fmla="*/ 404747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60017 w 7283289"/>
              <a:gd name="connsiteY7" fmla="*/ 103026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283289"/>
              <a:gd name="connsiteY0" fmla="*/ 31590 h 5146250"/>
              <a:gd name="connsiteX1" fmla="*/ 6197406 w 7283289"/>
              <a:gd name="connsiteY1" fmla="*/ 345329 h 5146250"/>
              <a:gd name="connsiteX2" fmla="*/ 7255428 w 7283289"/>
              <a:gd name="connsiteY2" fmla="*/ 1822276 h 5146250"/>
              <a:gd name="connsiteX3" fmla="*/ 6632220 w 7283289"/>
              <a:gd name="connsiteY3" fmla="*/ 4126950 h 5146250"/>
              <a:gd name="connsiteX4" fmla="*/ 3231848 w 7283289"/>
              <a:gd name="connsiteY4" fmla="*/ 5092353 h 5146250"/>
              <a:gd name="connsiteX5" fmla="*/ 585750 w 7283289"/>
              <a:gd name="connsiteY5" fmla="*/ 4712070 h 5146250"/>
              <a:gd name="connsiteX6" fmla="*/ 13865 w 7283289"/>
              <a:gd name="connsiteY6" fmla="*/ 2310923 h 5146250"/>
              <a:gd name="connsiteX7" fmla="*/ 729414 w 7283289"/>
              <a:gd name="connsiteY7" fmla="*/ 1097923 h 5146250"/>
              <a:gd name="connsiteX8" fmla="*/ 680359 w 7283289"/>
              <a:gd name="connsiteY8" fmla="*/ 292641 h 5146250"/>
              <a:gd name="connsiteX9" fmla="*/ 1646021 w 7283289"/>
              <a:gd name="connsiteY9" fmla="*/ 530935 h 5146250"/>
              <a:gd name="connsiteX10" fmla="*/ 3603400 w 7283289"/>
              <a:gd name="connsiteY10" fmla="*/ 31590 h 5146250"/>
              <a:gd name="connsiteX0" fmla="*/ 3603400 w 7194149"/>
              <a:gd name="connsiteY0" fmla="*/ 31938 h 5146598"/>
              <a:gd name="connsiteX1" fmla="*/ 6197406 w 7194149"/>
              <a:gd name="connsiteY1" fmla="*/ 345677 h 5146598"/>
              <a:gd name="connsiteX2" fmla="*/ 7150714 w 7194149"/>
              <a:gd name="connsiteY2" fmla="*/ 1839431 h 5146598"/>
              <a:gd name="connsiteX3" fmla="*/ 6632220 w 7194149"/>
              <a:gd name="connsiteY3" fmla="*/ 4127298 h 5146598"/>
              <a:gd name="connsiteX4" fmla="*/ 3231848 w 7194149"/>
              <a:gd name="connsiteY4" fmla="*/ 5092701 h 5146598"/>
              <a:gd name="connsiteX5" fmla="*/ 585750 w 7194149"/>
              <a:gd name="connsiteY5" fmla="*/ 4712418 h 5146598"/>
              <a:gd name="connsiteX6" fmla="*/ 13865 w 7194149"/>
              <a:gd name="connsiteY6" fmla="*/ 2311271 h 5146598"/>
              <a:gd name="connsiteX7" fmla="*/ 729414 w 7194149"/>
              <a:gd name="connsiteY7" fmla="*/ 1098271 h 5146598"/>
              <a:gd name="connsiteX8" fmla="*/ 680359 w 7194149"/>
              <a:gd name="connsiteY8" fmla="*/ 292989 h 5146598"/>
              <a:gd name="connsiteX9" fmla="*/ 1646021 w 7194149"/>
              <a:gd name="connsiteY9" fmla="*/ 531283 h 5146598"/>
              <a:gd name="connsiteX10" fmla="*/ 3603400 w 7194149"/>
              <a:gd name="connsiteY10" fmla="*/ 31938 h 5146598"/>
              <a:gd name="connsiteX0" fmla="*/ 3603400 w 7107447"/>
              <a:gd name="connsiteY0" fmla="*/ 32329 h 5146989"/>
              <a:gd name="connsiteX1" fmla="*/ 6197406 w 7107447"/>
              <a:gd name="connsiteY1" fmla="*/ 346068 h 5146989"/>
              <a:gd name="connsiteX2" fmla="*/ 7035528 w 7107447"/>
              <a:gd name="connsiteY2" fmla="*/ 1858310 h 5146989"/>
              <a:gd name="connsiteX3" fmla="*/ 6632220 w 7107447"/>
              <a:gd name="connsiteY3" fmla="*/ 4127689 h 5146989"/>
              <a:gd name="connsiteX4" fmla="*/ 3231848 w 7107447"/>
              <a:gd name="connsiteY4" fmla="*/ 5093092 h 5146989"/>
              <a:gd name="connsiteX5" fmla="*/ 585750 w 7107447"/>
              <a:gd name="connsiteY5" fmla="*/ 4712809 h 5146989"/>
              <a:gd name="connsiteX6" fmla="*/ 13865 w 7107447"/>
              <a:gd name="connsiteY6" fmla="*/ 2311662 h 5146989"/>
              <a:gd name="connsiteX7" fmla="*/ 729414 w 7107447"/>
              <a:gd name="connsiteY7" fmla="*/ 1098662 h 5146989"/>
              <a:gd name="connsiteX8" fmla="*/ 680359 w 7107447"/>
              <a:gd name="connsiteY8" fmla="*/ 293380 h 5146989"/>
              <a:gd name="connsiteX9" fmla="*/ 1646021 w 7107447"/>
              <a:gd name="connsiteY9" fmla="*/ 531674 h 5146989"/>
              <a:gd name="connsiteX10" fmla="*/ 3603400 w 7107447"/>
              <a:gd name="connsiteY10" fmla="*/ 32329 h 5146989"/>
              <a:gd name="connsiteX0" fmla="*/ 3603400 w 7107447"/>
              <a:gd name="connsiteY0" fmla="*/ 31042 h 5145702"/>
              <a:gd name="connsiteX1" fmla="*/ 6197406 w 7107447"/>
              <a:gd name="connsiteY1" fmla="*/ 344781 h 5145702"/>
              <a:gd name="connsiteX2" fmla="*/ 7035528 w 7107447"/>
              <a:gd name="connsiteY2" fmla="*/ 1857023 h 5145702"/>
              <a:gd name="connsiteX3" fmla="*/ 6632220 w 7107447"/>
              <a:gd name="connsiteY3" fmla="*/ 4126402 h 5145702"/>
              <a:gd name="connsiteX4" fmla="*/ 3231848 w 7107447"/>
              <a:gd name="connsiteY4" fmla="*/ 5091805 h 5145702"/>
              <a:gd name="connsiteX5" fmla="*/ 585750 w 7107447"/>
              <a:gd name="connsiteY5" fmla="*/ 4711522 h 5145702"/>
              <a:gd name="connsiteX6" fmla="*/ 13865 w 7107447"/>
              <a:gd name="connsiteY6" fmla="*/ 2310375 h 5145702"/>
              <a:gd name="connsiteX7" fmla="*/ 729414 w 7107447"/>
              <a:gd name="connsiteY7" fmla="*/ 1097375 h 5145702"/>
              <a:gd name="connsiteX8" fmla="*/ 680359 w 7107447"/>
              <a:gd name="connsiteY8" fmla="*/ 292093 h 5145702"/>
              <a:gd name="connsiteX9" fmla="*/ 1646021 w 7107447"/>
              <a:gd name="connsiteY9" fmla="*/ 530387 h 5145702"/>
              <a:gd name="connsiteX10" fmla="*/ 3603400 w 7107447"/>
              <a:gd name="connsiteY10" fmla="*/ 31042 h 5145702"/>
              <a:gd name="connsiteX0" fmla="*/ 3603400 w 7125591"/>
              <a:gd name="connsiteY0" fmla="*/ 31042 h 5145702"/>
              <a:gd name="connsiteX1" fmla="*/ 6197406 w 7125591"/>
              <a:gd name="connsiteY1" fmla="*/ 344781 h 5145702"/>
              <a:gd name="connsiteX2" fmla="*/ 7035528 w 7125591"/>
              <a:gd name="connsiteY2" fmla="*/ 1857023 h 5145702"/>
              <a:gd name="connsiteX3" fmla="*/ 6632220 w 7125591"/>
              <a:gd name="connsiteY3" fmla="*/ 4126402 h 5145702"/>
              <a:gd name="connsiteX4" fmla="*/ 3231848 w 7125591"/>
              <a:gd name="connsiteY4" fmla="*/ 5091805 h 5145702"/>
              <a:gd name="connsiteX5" fmla="*/ 585750 w 7125591"/>
              <a:gd name="connsiteY5" fmla="*/ 4711522 h 5145702"/>
              <a:gd name="connsiteX6" fmla="*/ 13865 w 7125591"/>
              <a:gd name="connsiteY6" fmla="*/ 2310375 h 5145702"/>
              <a:gd name="connsiteX7" fmla="*/ 729414 w 7125591"/>
              <a:gd name="connsiteY7" fmla="*/ 1097375 h 5145702"/>
              <a:gd name="connsiteX8" fmla="*/ 680359 w 7125591"/>
              <a:gd name="connsiteY8" fmla="*/ 292093 h 5145702"/>
              <a:gd name="connsiteX9" fmla="*/ 1646021 w 7125591"/>
              <a:gd name="connsiteY9" fmla="*/ 530387 h 5145702"/>
              <a:gd name="connsiteX10" fmla="*/ 3603400 w 7125591"/>
              <a:gd name="connsiteY10" fmla="*/ 31042 h 5145702"/>
              <a:gd name="connsiteX0" fmla="*/ 3603400 w 7073245"/>
              <a:gd name="connsiteY0" fmla="*/ 31042 h 5143141"/>
              <a:gd name="connsiteX1" fmla="*/ 6197406 w 7073245"/>
              <a:gd name="connsiteY1" fmla="*/ 344781 h 5143141"/>
              <a:gd name="connsiteX2" fmla="*/ 7035528 w 7073245"/>
              <a:gd name="connsiteY2" fmla="*/ 1857023 h 5143141"/>
              <a:gd name="connsiteX3" fmla="*/ 6538881 w 7073245"/>
              <a:gd name="connsiteY3" fmla="*/ 4160999 h 5143141"/>
              <a:gd name="connsiteX4" fmla="*/ 3231848 w 7073245"/>
              <a:gd name="connsiteY4" fmla="*/ 5091805 h 5143141"/>
              <a:gd name="connsiteX5" fmla="*/ 585750 w 7073245"/>
              <a:gd name="connsiteY5" fmla="*/ 4711522 h 5143141"/>
              <a:gd name="connsiteX6" fmla="*/ 13865 w 7073245"/>
              <a:gd name="connsiteY6" fmla="*/ 2310375 h 5143141"/>
              <a:gd name="connsiteX7" fmla="*/ 729414 w 7073245"/>
              <a:gd name="connsiteY7" fmla="*/ 1097375 h 5143141"/>
              <a:gd name="connsiteX8" fmla="*/ 680359 w 7073245"/>
              <a:gd name="connsiteY8" fmla="*/ 292093 h 5143141"/>
              <a:gd name="connsiteX9" fmla="*/ 1646021 w 7073245"/>
              <a:gd name="connsiteY9" fmla="*/ 530387 h 5143141"/>
              <a:gd name="connsiteX10" fmla="*/ 3603400 w 7073245"/>
              <a:gd name="connsiteY10" fmla="*/ 31042 h 5143141"/>
              <a:gd name="connsiteX0" fmla="*/ 3603400 w 7074446"/>
              <a:gd name="connsiteY0" fmla="*/ 31042 h 5143143"/>
              <a:gd name="connsiteX1" fmla="*/ 6197406 w 7074446"/>
              <a:gd name="connsiteY1" fmla="*/ 344781 h 5143143"/>
              <a:gd name="connsiteX2" fmla="*/ 7035528 w 7074446"/>
              <a:gd name="connsiteY2" fmla="*/ 1857023 h 5143143"/>
              <a:gd name="connsiteX3" fmla="*/ 6538881 w 7074446"/>
              <a:gd name="connsiteY3" fmla="*/ 4160999 h 5143143"/>
              <a:gd name="connsiteX4" fmla="*/ 3231848 w 7074446"/>
              <a:gd name="connsiteY4" fmla="*/ 5091805 h 5143143"/>
              <a:gd name="connsiteX5" fmla="*/ 585750 w 7074446"/>
              <a:gd name="connsiteY5" fmla="*/ 4711522 h 5143143"/>
              <a:gd name="connsiteX6" fmla="*/ 13865 w 7074446"/>
              <a:gd name="connsiteY6" fmla="*/ 2310375 h 5143143"/>
              <a:gd name="connsiteX7" fmla="*/ 729414 w 7074446"/>
              <a:gd name="connsiteY7" fmla="*/ 1097375 h 5143143"/>
              <a:gd name="connsiteX8" fmla="*/ 680359 w 7074446"/>
              <a:gd name="connsiteY8" fmla="*/ 292093 h 5143143"/>
              <a:gd name="connsiteX9" fmla="*/ 1646021 w 7074446"/>
              <a:gd name="connsiteY9" fmla="*/ 530387 h 5143143"/>
              <a:gd name="connsiteX10" fmla="*/ 3603400 w 7074446"/>
              <a:gd name="connsiteY10" fmla="*/ 31042 h 514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74446" h="5143143">
                <a:moveTo>
                  <a:pt x="3603400" y="31042"/>
                </a:moveTo>
                <a:cubicBezTo>
                  <a:pt x="4423310" y="-60071"/>
                  <a:pt x="5805207" y="50824"/>
                  <a:pt x="6197406" y="344781"/>
                </a:cubicBezTo>
                <a:cubicBezTo>
                  <a:pt x="6589605" y="638738"/>
                  <a:pt x="6975905" y="1162571"/>
                  <a:pt x="7035528" y="1857023"/>
                </a:cubicBezTo>
                <a:cubicBezTo>
                  <a:pt x="7095151" y="2551475"/>
                  <a:pt x="7172828" y="3621869"/>
                  <a:pt x="6538881" y="4160999"/>
                </a:cubicBezTo>
                <a:cubicBezTo>
                  <a:pt x="5904934" y="4700129"/>
                  <a:pt x="4224036" y="5000051"/>
                  <a:pt x="3231848" y="5091805"/>
                </a:cubicBezTo>
                <a:cubicBezTo>
                  <a:pt x="2239660" y="5183559"/>
                  <a:pt x="1122501" y="5202236"/>
                  <a:pt x="585750" y="4711522"/>
                </a:cubicBezTo>
                <a:cubicBezTo>
                  <a:pt x="48999" y="4220808"/>
                  <a:pt x="-40675" y="2924819"/>
                  <a:pt x="13865" y="2310375"/>
                </a:cubicBezTo>
                <a:cubicBezTo>
                  <a:pt x="89808" y="1928283"/>
                  <a:pt x="260371" y="1568831"/>
                  <a:pt x="729414" y="1097375"/>
                </a:cubicBezTo>
                <a:cubicBezTo>
                  <a:pt x="886296" y="876105"/>
                  <a:pt x="680359" y="292093"/>
                  <a:pt x="680359" y="292093"/>
                </a:cubicBezTo>
                <a:cubicBezTo>
                  <a:pt x="749285" y="267826"/>
                  <a:pt x="1158848" y="573895"/>
                  <a:pt x="1646021" y="530387"/>
                </a:cubicBezTo>
                <a:cubicBezTo>
                  <a:pt x="2133194" y="486879"/>
                  <a:pt x="2879806" y="108819"/>
                  <a:pt x="3603400" y="31042"/>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06" name="Oval 5">
            <a:extLst>
              <a:ext uri="{FF2B5EF4-FFF2-40B4-BE49-F238E27FC236}">
                <a16:creationId xmlns:a16="http://schemas.microsoft.com/office/drawing/2014/main" id="{6D6E0911-AEEA-4ADF-84EB-1115E0FE38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60310" y="3383769"/>
            <a:ext cx="1871791" cy="1881955"/>
          </a:xfrm>
          <a:custGeom>
            <a:avLst/>
            <a:gdLst>
              <a:gd name="connsiteX0" fmla="*/ 0 w 3164619"/>
              <a:gd name="connsiteY0" fmla="*/ 1529142 h 3058283"/>
              <a:gd name="connsiteX1" fmla="*/ 1582310 w 3164619"/>
              <a:gd name="connsiteY1" fmla="*/ 0 h 3058283"/>
              <a:gd name="connsiteX2" fmla="*/ 3164620 w 3164619"/>
              <a:gd name="connsiteY2" fmla="*/ 1529142 h 3058283"/>
              <a:gd name="connsiteX3" fmla="*/ 1582310 w 3164619"/>
              <a:gd name="connsiteY3" fmla="*/ 3058284 h 3058283"/>
              <a:gd name="connsiteX4" fmla="*/ 0 w 3164619"/>
              <a:gd name="connsiteY4" fmla="*/ 1529142 h 3058283"/>
              <a:gd name="connsiteX0" fmla="*/ 294 w 3164914"/>
              <a:gd name="connsiteY0" fmla="*/ 1529142 h 3058284"/>
              <a:gd name="connsiteX1" fmla="*/ 1487189 w 3164914"/>
              <a:gd name="connsiteY1" fmla="*/ 0 h 3058284"/>
              <a:gd name="connsiteX2" fmla="*/ 3164914 w 3164914"/>
              <a:gd name="connsiteY2" fmla="*/ 1529142 h 3058284"/>
              <a:gd name="connsiteX3" fmla="*/ 1582604 w 3164914"/>
              <a:gd name="connsiteY3" fmla="*/ 3058284 h 3058284"/>
              <a:gd name="connsiteX4" fmla="*/ 294 w 3164914"/>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93 w 3164813"/>
              <a:gd name="connsiteY0" fmla="*/ 1529142 h 3058284"/>
              <a:gd name="connsiteX1" fmla="*/ 1487088 w 3164813"/>
              <a:gd name="connsiteY1" fmla="*/ 0 h 3058284"/>
              <a:gd name="connsiteX2" fmla="*/ 3164813 w 3164813"/>
              <a:gd name="connsiteY2" fmla="*/ 1529142 h 3058284"/>
              <a:gd name="connsiteX3" fmla="*/ 1582503 w 3164813"/>
              <a:gd name="connsiteY3" fmla="*/ 3058284 h 3058284"/>
              <a:gd name="connsiteX4" fmla="*/ 193 w 3164813"/>
              <a:gd name="connsiteY4" fmla="*/ 1529142 h 3058284"/>
              <a:gd name="connsiteX0" fmla="*/ 184 w 3212512"/>
              <a:gd name="connsiteY0" fmla="*/ 1624823 h 3061381"/>
              <a:gd name="connsiteX1" fmla="*/ 1534787 w 3212512"/>
              <a:gd name="connsiteY1" fmla="*/ 265 h 3061381"/>
              <a:gd name="connsiteX2" fmla="*/ 3212512 w 3212512"/>
              <a:gd name="connsiteY2" fmla="*/ 1529407 h 3061381"/>
              <a:gd name="connsiteX3" fmla="*/ 1630202 w 3212512"/>
              <a:gd name="connsiteY3" fmla="*/ 3058549 h 3061381"/>
              <a:gd name="connsiteX4" fmla="*/ 184 w 3212512"/>
              <a:gd name="connsiteY4" fmla="*/ 1624823 h 3061381"/>
              <a:gd name="connsiteX0" fmla="*/ 335 w 3212663"/>
              <a:gd name="connsiteY0" fmla="*/ 1624823 h 3058748"/>
              <a:gd name="connsiteX1" fmla="*/ 1503133 w 3212663"/>
              <a:gd name="connsiteY1" fmla="*/ 265 h 3058748"/>
              <a:gd name="connsiteX2" fmla="*/ 3212663 w 3212663"/>
              <a:gd name="connsiteY2" fmla="*/ 1529407 h 3058748"/>
              <a:gd name="connsiteX3" fmla="*/ 1630353 w 3212663"/>
              <a:gd name="connsiteY3" fmla="*/ 3058549 h 3058748"/>
              <a:gd name="connsiteX4" fmla="*/ 335 w 3212663"/>
              <a:gd name="connsiteY4" fmla="*/ 1624823 h 3058748"/>
              <a:gd name="connsiteX0" fmla="*/ 892 w 3213220"/>
              <a:gd name="connsiteY0" fmla="*/ 1624823 h 3058748"/>
              <a:gd name="connsiteX1" fmla="*/ 1503690 w 3213220"/>
              <a:gd name="connsiteY1" fmla="*/ 265 h 3058748"/>
              <a:gd name="connsiteX2" fmla="*/ 3213220 w 3213220"/>
              <a:gd name="connsiteY2" fmla="*/ 1529407 h 3058748"/>
              <a:gd name="connsiteX3" fmla="*/ 1630910 w 3213220"/>
              <a:gd name="connsiteY3" fmla="*/ 3058549 h 3058748"/>
              <a:gd name="connsiteX4" fmla="*/ 892 w 3213220"/>
              <a:gd name="connsiteY4" fmla="*/ 1624823 h 3058748"/>
              <a:gd name="connsiteX0" fmla="*/ 4743 w 3217071"/>
              <a:gd name="connsiteY0" fmla="*/ 1624823 h 3058932"/>
              <a:gd name="connsiteX1" fmla="*/ 1507541 w 3217071"/>
              <a:gd name="connsiteY1" fmla="*/ 265 h 3058932"/>
              <a:gd name="connsiteX2" fmla="*/ 3217071 w 3217071"/>
              <a:gd name="connsiteY2" fmla="*/ 1529407 h 3058932"/>
              <a:gd name="connsiteX3" fmla="*/ 1634761 w 3217071"/>
              <a:gd name="connsiteY3" fmla="*/ 3058549 h 3058932"/>
              <a:gd name="connsiteX4" fmla="*/ 4743 w 3217071"/>
              <a:gd name="connsiteY4" fmla="*/ 1624823 h 3058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7071" h="3058932">
                <a:moveTo>
                  <a:pt x="4743" y="1624823"/>
                </a:moveTo>
                <a:cubicBezTo>
                  <a:pt x="-48265" y="653933"/>
                  <a:pt x="336049" y="16168"/>
                  <a:pt x="1507541" y="265"/>
                </a:cubicBezTo>
                <a:cubicBezTo>
                  <a:pt x="2679033" y="-15638"/>
                  <a:pt x="3217071" y="684885"/>
                  <a:pt x="3217071" y="1529407"/>
                </a:cubicBezTo>
                <a:cubicBezTo>
                  <a:pt x="3217071" y="2882813"/>
                  <a:pt x="2170149" y="3042646"/>
                  <a:pt x="1634761" y="3058549"/>
                </a:cubicBezTo>
                <a:cubicBezTo>
                  <a:pt x="1099373" y="3074452"/>
                  <a:pt x="57751" y="2595713"/>
                  <a:pt x="4743" y="1624823"/>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2">
            <a:extLst>
              <a:ext uri="{FF2B5EF4-FFF2-40B4-BE49-F238E27FC236}">
                <a16:creationId xmlns:a16="http://schemas.microsoft.com/office/drawing/2014/main" id="{976FA850-F652-21E8-AB35-916D5D91BB5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06778DFE-4279-B904-7886-C5DD7C1B7714}"/>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329072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B73D5-122F-998D-FF52-B24560010F38}"/>
              </a:ext>
            </a:extLst>
          </p:cNvPr>
          <p:cNvSpPr>
            <a:spLocks noGrp="1"/>
          </p:cNvSpPr>
          <p:nvPr>
            <p:ph type="title"/>
          </p:nvPr>
        </p:nvSpPr>
        <p:spPr/>
        <p:txBody>
          <a:bodyPr>
            <a:normAutofit fontScale="90000"/>
          </a:bodyPr>
          <a:lstStyle/>
          <a:p>
            <a:pPr algn="ctr"/>
            <a:r>
              <a:rPr lang="en-US" dirty="0">
                <a:solidFill>
                  <a:srgbClr val="7030A0"/>
                </a:solidFill>
                <a:latin typeface="Cooper Black" panose="0208090404030B020404" pitchFamily="18" charset="77"/>
              </a:rPr>
              <a:t>BUT JOHN’S GOSPEL HAS A DIFFERENT ACCOUNT</a:t>
            </a:r>
          </a:p>
        </p:txBody>
      </p:sp>
      <p:sp>
        <p:nvSpPr>
          <p:cNvPr id="3" name="Content Placeholder 2">
            <a:extLst>
              <a:ext uri="{FF2B5EF4-FFF2-40B4-BE49-F238E27FC236}">
                <a16:creationId xmlns:a16="http://schemas.microsoft.com/office/drawing/2014/main" id="{B00C76FE-8D83-0248-8754-8EC46C3FCCC0}"/>
              </a:ext>
            </a:extLst>
          </p:cNvPr>
          <p:cNvSpPr>
            <a:spLocks noGrp="1"/>
          </p:cNvSpPr>
          <p:nvPr>
            <p:ph idx="1"/>
          </p:nvPr>
        </p:nvSpPr>
        <p:spPr/>
        <p:txBody>
          <a:bodyPr>
            <a:normAutofit/>
          </a:bodyPr>
          <a:lstStyle/>
          <a:p>
            <a:r>
              <a:rPr lang="en-US" sz="2400" dirty="0">
                <a:latin typeface="Cooper Black" panose="0208090404030B020404" pitchFamily="18" charset="77"/>
              </a:rPr>
              <a:t>John 1: 43-51</a:t>
            </a:r>
            <a:r>
              <a:rPr lang="en-US" sz="24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43 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The next day Jesus decided to go to Galilee. He found Philip and said to him, ‘Follow me.’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44 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Now Philip was from Bethsaida, the city of Andrew and Peter.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45 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Philip found Nathanael and said to him, ‘We have found him about whom Moses in the law and also the prophets wrote, Jesus, son of Joseph from Nazareth.’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46 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Nathanael said to him, ‘Can anything good come out of Nazareth?’ Philip said to him, ‘Come and see.’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47 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When Jesus saw Nathanael coming towards him, he said of him, ‘Here is truly an Israelite in whom there is no deceit!’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48 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Nathanael asked him, ‘Where did you come to know me?’ Jesus answered, ‘I saw you under the fig tree before Philip called you.’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49 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Nathanael replied, ‘Rabbi, you are the Son of God! You are the King of Israel!’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50 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Jesus answered, ‘Do you believe because I told you that I saw you under the fig tree? You will see greater things than these.’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51 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And he said to him, ‘Very truly, I tell you,</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u="sng" kern="100" baseline="30000" dirty="0">
                <a:solidFill>
                  <a:srgbClr val="517E90"/>
                </a:solidFill>
                <a:effectLst/>
                <a:latin typeface="Segoe UI" panose="020B0502040204020203" pitchFamily="34" charset="0"/>
                <a:ea typeface="Calibri" panose="020F0502020204030204" pitchFamily="34" charset="0"/>
                <a:cs typeface="Times New Roman" panose="02020603050405020304" pitchFamily="18" charset="0"/>
                <a:hlinkClick r:id="rId3" tooltip="See footnote a"/>
              </a:rPr>
              <a:t>a</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you will see heaven opened and the angels of God ascending and descending upon the Son of Man.’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7888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1D465-F2CE-F2D9-FF50-710340DA683E}"/>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Philip, The Practical</a:t>
            </a:r>
          </a:p>
        </p:txBody>
      </p:sp>
      <p:sp>
        <p:nvSpPr>
          <p:cNvPr id="3" name="Content Placeholder 2">
            <a:extLst>
              <a:ext uri="{FF2B5EF4-FFF2-40B4-BE49-F238E27FC236}">
                <a16:creationId xmlns:a16="http://schemas.microsoft.com/office/drawing/2014/main" id="{6C03FD7C-275A-FE91-EE73-244FEBD6487C}"/>
              </a:ext>
            </a:extLst>
          </p:cNvPr>
          <p:cNvSpPr>
            <a:spLocks noGrp="1"/>
          </p:cNvSpPr>
          <p:nvPr>
            <p:ph idx="1"/>
          </p:nvPr>
        </p:nvSpPr>
        <p:spPr/>
        <p:txBody>
          <a:bodyPr/>
          <a:lstStyle/>
          <a:p>
            <a:pPr algn="ct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John 6:1-7</a:t>
            </a:r>
          </a:p>
          <a:p>
            <a:pPr algn="ctr"/>
            <a:endPar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endParaRPr>
          </a:p>
          <a:p>
            <a:pPr algn="ct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6 After this Jesus went to the other side of the Sea of Galilee, also called the Sea of Tiberias.</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u="sng" kern="100" baseline="30000" dirty="0">
                <a:solidFill>
                  <a:srgbClr val="517E90"/>
                </a:solidFill>
                <a:effectLst/>
                <a:latin typeface="Segoe UI" panose="020B0502040204020203" pitchFamily="34" charset="0"/>
                <a:ea typeface="Calibri" panose="020F0502020204030204" pitchFamily="34" charset="0"/>
                <a:cs typeface="Times New Roman" panose="02020603050405020304" pitchFamily="18" charset="0"/>
                <a:hlinkClick r:id="rId2" tooltip="See footnote a"/>
              </a:rPr>
              <a:t>a</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2 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 large crowd kept following him, because they saw the signs that he was doing for the sick.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3 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Jesus went up the mountain and sat down there with his disciples.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4 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Now the Passover, the festival of the Jews, was near.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5 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When he looked up and saw a large crowd coming towards him, Jesus said to Philip, ‘Where are we to buy bread for these people to eat?’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6 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He said this to test him, for he himself knew what he was going to do. </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7 </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Philip answered him, ‘Six months’ wages</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u="sng" kern="100" baseline="30000" dirty="0">
                <a:solidFill>
                  <a:srgbClr val="517E90"/>
                </a:solidFill>
                <a:effectLst/>
                <a:latin typeface="Segoe UI" panose="020B0502040204020203" pitchFamily="34" charset="0"/>
                <a:ea typeface="Calibri" panose="020F0502020204030204" pitchFamily="34" charset="0"/>
                <a:cs typeface="Times New Roman" panose="02020603050405020304" pitchFamily="18" charset="0"/>
                <a:hlinkClick r:id="rId3" tooltip="See footnote b"/>
              </a:rPr>
              <a:t>b</a:t>
            </a:r>
            <a:r>
              <a:rPr lang="en-US" sz="1800" b="1" kern="100" baseline="300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a:t>
            </a:r>
            <a:r>
              <a:rPr lang="en-US" sz="1800" b="1" kern="100" dirty="0">
                <a:solidFill>
                  <a:srgbClr val="000000"/>
                </a:solidFill>
                <a:effectLst/>
                <a:latin typeface="Segoe UI" panose="020B0502040204020203" pitchFamily="34" charset="0"/>
                <a:ea typeface="Calibri" panose="020F0502020204030204" pitchFamily="34" charset="0"/>
                <a:cs typeface="Times New Roman" panose="02020603050405020304" pitchFamily="18" charset="0"/>
              </a:rPr>
              <a:t> would not buy enough bread for each of them to get a little.’</a:t>
            </a:r>
            <a:r>
              <a:rPr lang="en-US" sz="1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dirty="0">
              <a:latin typeface="Cooper Black" panose="0208090404030B020404" pitchFamily="18" charset="77"/>
            </a:endParaRPr>
          </a:p>
        </p:txBody>
      </p:sp>
    </p:spTree>
    <p:extLst>
      <p:ext uri="{BB962C8B-B14F-4D97-AF65-F5344CB8AC3E}">
        <p14:creationId xmlns:p14="http://schemas.microsoft.com/office/powerpoint/2010/main" val="8364279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6720-7BD1-7B02-4BEF-42D17ECC0CF3}"/>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Philip, the questioner</a:t>
            </a:r>
          </a:p>
        </p:txBody>
      </p:sp>
      <p:sp>
        <p:nvSpPr>
          <p:cNvPr id="3" name="Content Placeholder 2">
            <a:extLst>
              <a:ext uri="{FF2B5EF4-FFF2-40B4-BE49-F238E27FC236}">
                <a16:creationId xmlns:a16="http://schemas.microsoft.com/office/drawing/2014/main" id="{7F7AA68A-F821-ACFF-2AE2-E9F49130E531}"/>
              </a:ext>
            </a:extLst>
          </p:cNvPr>
          <p:cNvSpPr>
            <a:spLocks noGrp="1"/>
          </p:cNvSpPr>
          <p:nvPr>
            <p:ph idx="1"/>
          </p:nvPr>
        </p:nvSpPr>
        <p:spPr/>
        <p:txBody>
          <a:bodyPr/>
          <a:lstStyle/>
          <a:p>
            <a:pPr marL="0" marR="0"/>
            <a:endParaRPr lang="en-US" sz="1800" b="1" baseline="30000" dirty="0">
              <a:solidFill>
                <a:srgbClr val="000000"/>
              </a:solidFill>
              <a:effectLst/>
              <a:latin typeface="Segoe UI" panose="020B0502040204020203" pitchFamily="34" charset="0"/>
              <a:ea typeface="Times New Roman" panose="02020603050405020304" pitchFamily="18" charset="0"/>
            </a:endParaRPr>
          </a:p>
          <a:p>
            <a:pPr marL="0" marR="0" algn="ctr"/>
            <a:r>
              <a:rPr lang="en-US" sz="2800" b="1" baseline="30000" dirty="0">
                <a:solidFill>
                  <a:srgbClr val="000000"/>
                </a:solidFill>
                <a:effectLst/>
                <a:latin typeface="Segoe UI" panose="020B0502040204020203" pitchFamily="34" charset="0"/>
                <a:ea typeface="Times New Roman" panose="02020603050405020304" pitchFamily="18" charset="0"/>
              </a:rPr>
              <a:t>John 14:6-10</a:t>
            </a:r>
          </a:p>
          <a:p>
            <a:pPr marL="0" marR="0"/>
            <a:r>
              <a:rPr lang="en-US" sz="1800" b="1" baseline="30000" dirty="0">
                <a:solidFill>
                  <a:srgbClr val="000000"/>
                </a:solidFill>
                <a:effectLst/>
                <a:latin typeface="Segoe UI" panose="020B0502040204020203" pitchFamily="34" charset="0"/>
                <a:ea typeface="Times New Roman" panose="02020603050405020304" pitchFamily="18" charset="0"/>
              </a:rPr>
              <a:t>6 </a:t>
            </a:r>
            <a:r>
              <a:rPr lang="en-US" sz="1800" b="1" dirty="0">
                <a:solidFill>
                  <a:srgbClr val="000000"/>
                </a:solidFill>
                <a:effectLst/>
                <a:latin typeface="Segoe UI" panose="020B0502040204020203" pitchFamily="34" charset="0"/>
                <a:ea typeface="Times New Roman" panose="02020603050405020304" pitchFamily="18" charset="0"/>
              </a:rPr>
              <a:t>Jesus said, ‘I am the way, and the truth, and the life. No one comes to the Father except through me. </a:t>
            </a:r>
            <a:r>
              <a:rPr lang="en-US" sz="1800" b="1" baseline="30000" dirty="0">
                <a:solidFill>
                  <a:srgbClr val="000000"/>
                </a:solidFill>
                <a:effectLst/>
                <a:latin typeface="Segoe UI" panose="020B0502040204020203" pitchFamily="34" charset="0"/>
                <a:ea typeface="Times New Roman" panose="02020603050405020304" pitchFamily="18" charset="0"/>
              </a:rPr>
              <a:t>7 </a:t>
            </a:r>
            <a:r>
              <a:rPr lang="en-US" sz="1800" b="1" dirty="0">
                <a:solidFill>
                  <a:srgbClr val="000000"/>
                </a:solidFill>
                <a:effectLst/>
                <a:latin typeface="Segoe UI" panose="020B0502040204020203" pitchFamily="34" charset="0"/>
                <a:ea typeface="Times New Roman" panose="02020603050405020304" pitchFamily="18" charset="0"/>
              </a:rPr>
              <a:t>If you know me, you will know</a:t>
            </a:r>
            <a:r>
              <a:rPr lang="en-US" sz="1800" b="1" baseline="30000" dirty="0">
                <a:solidFill>
                  <a:srgbClr val="000000"/>
                </a:solidFill>
                <a:effectLst/>
                <a:latin typeface="Segoe UI" panose="020B0502040204020203" pitchFamily="34" charset="0"/>
                <a:ea typeface="Times New Roman" panose="02020603050405020304" pitchFamily="18" charset="0"/>
              </a:rPr>
              <a:t>[</a:t>
            </a:r>
            <a:r>
              <a:rPr lang="en-US" sz="1800" b="1" u="sng" baseline="30000" dirty="0">
                <a:solidFill>
                  <a:srgbClr val="517E90"/>
                </a:solidFill>
                <a:effectLst/>
                <a:latin typeface="Segoe UI" panose="020B0502040204020203" pitchFamily="34" charset="0"/>
                <a:ea typeface="Times New Roman" panose="02020603050405020304" pitchFamily="18" charset="0"/>
                <a:hlinkClick r:id="rId2" tooltip="See footnote a"/>
              </a:rPr>
              <a:t>a</a:t>
            </a:r>
            <a:r>
              <a:rPr lang="en-US" sz="1800" b="1" baseline="30000" dirty="0">
                <a:solidFill>
                  <a:srgbClr val="000000"/>
                </a:solidFill>
                <a:effectLst/>
                <a:latin typeface="Segoe UI" panose="020B0502040204020203" pitchFamily="34" charset="0"/>
                <a:ea typeface="Times New Roman" panose="02020603050405020304" pitchFamily="18" charset="0"/>
              </a:rPr>
              <a:t>]</a:t>
            </a:r>
            <a:r>
              <a:rPr lang="en-US" sz="1800" b="1" dirty="0">
                <a:solidFill>
                  <a:srgbClr val="000000"/>
                </a:solidFill>
                <a:effectLst/>
                <a:latin typeface="Segoe UI" panose="020B0502040204020203" pitchFamily="34" charset="0"/>
                <a:ea typeface="Times New Roman" panose="02020603050405020304" pitchFamily="18" charset="0"/>
              </a:rPr>
              <a:t>my Father also. From now on you do know him and have seen him.’</a:t>
            </a:r>
            <a:endParaRPr lang="en-US" sz="1800" dirty="0">
              <a:effectLst/>
              <a:latin typeface="Times New Roman" panose="02020603050405020304" pitchFamily="18" charset="0"/>
              <a:ea typeface="Times New Roman" panose="02020603050405020304" pitchFamily="18" charset="0"/>
            </a:endParaRPr>
          </a:p>
          <a:p>
            <a:r>
              <a:rPr lang="en-US" sz="1800" b="1" baseline="30000" dirty="0">
                <a:solidFill>
                  <a:srgbClr val="000000"/>
                </a:solidFill>
                <a:effectLst/>
                <a:latin typeface="Segoe UI" panose="020B0502040204020203" pitchFamily="34" charset="0"/>
                <a:ea typeface="Calibri" panose="020F0502020204030204" pitchFamily="34" charset="0"/>
              </a:rPr>
              <a:t>8 </a:t>
            </a:r>
            <a:r>
              <a:rPr lang="en-US" sz="1800" b="1" dirty="0">
                <a:solidFill>
                  <a:srgbClr val="000000"/>
                </a:solidFill>
                <a:effectLst/>
                <a:latin typeface="Segoe UI" panose="020B0502040204020203" pitchFamily="34" charset="0"/>
                <a:ea typeface="Calibri" panose="020F0502020204030204" pitchFamily="34" charset="0"/>
              </a:rPr>
              <a:t>Philip said to him, ‘Lord, show us the Father, and we will be satisfied.’ </a:t>
            </a:r>
            <a:r>
              <a:rPr lang="en-US" sz="1800" b="1" baseline="30000" dirty="0">
                <a:solidFill>
                  <a:srgbClr val="000000"/>
                </a:solidFill>
                <a:effectLst/>
                <a:latin typeface="Segoe UI" panose="020B0502040204020203" pitchFamily="34" charset="0"/>
                <a:ea typeface="Calibri" panose="020F0502020204030204" pitchFamily="34" charset="0"/>
              </a:rPr>
              <a:t>9 </a:t>
            </a:r>
            <a:r>
              <a:rPr lang="en-US" sz="1800" b="1" dirty="0">
                <a:solidFill>
                  <a:srgbClr val="000000"/>
                </a:solidFill>
                <a:effectLst/>
                <a:latin typeface="Segoe UI" panose="020B0502040204020203" pitchFamily="34" charset="0"/>
                <a:ea typeface="Calibri" panose="020F0502020204030204" pitchFamily="34" charset="0"/>
              </a:rPr>
              <a:t>Jesus said to him, ‘Have I been with you all this time, Philip, and you still do not know me? Whoever has seen me has seen the Father. How can you say, “Show us the Father”? </a:t>
            </a:r>
            <a:r>
              <a:rPr lang="en-US" sz="1800" b="1" baseline="30000" dirty="0">
                <a:solidFill>
                  <a:srgbClr val="000000"/>
                </a:solidFill>
                <a:effectLst/>
                <a:latin typeface="Segoe UI" panose="020B0502040204020203" pitchFamily="34" charset="0"/>
                <a:ea typeface="Calibri" panose="020F0502020204030204" pitchFamily="34" charset="0"/>
              </a:rPr>
              <a:t>10 </a:t>
            </a:r>
            <a:r>
              <a:rPr lang="en-US" sz="1800" b="1" dirty="0">
                <a:solidFill>
                  <a:srgbClr val="000000"/>
                </a:solidFill>
                <a:effectLst/>
                <a:latin typeface="Segoe UI" panose="020B0502040204020203" pitchFamily="34" charset="0"/>
                <a:ea typeface="Calibri" panose="020F0502020204030204" pitchFamily="34" charset="0"/>
              </a:rPr>
              <a:t>Do you not believe that I am in the Father and the Father is in me? </a:t>
            </a:r>
            <a:endParaRPr lang="en-US" dirty="0">
              <a:latin typeface="Cooper Black" panose="0208090404030B020404" pitchFamily="18" charset="77"/>
            </a:endParaRPr>
          </a:p>
        </p:txBody>
      </p:sp>
    </p:spTree>
    <p:extLst>
      <p:ext uri="{BB962C8B-B14F-4D97-AF65-F5344CB8AC3E}">
        <p14:creationId xmlns:p14="http://schemas.microsoft.com/office/powerpoint/2010/main" val="3282739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DE24B-4D92-BEF7-46C0-9BB33D8E18F6}"/>
              </a:ext>
            </a:extLst>
          </p:cNvPr>
          <p:cNvSpPr>
            <a:spLocks noGrp="1"/>
          </p:cNvSpPr>
          <p:nvPr>
            <p:ph type="title"/>
          </p:nvPr>
        </p:nvSpPr>
        <p:spPr/>
        <p:txBody>
          <a:bodyPr/>
          <a:lstStyle/>
          <a:p>
            <a:pPr algn="ctr"/>
            <a:r>
              <a:rPr lang="en-US" dirty="0">
                <a:solidFill>
                  <a:srgbClr val="7030A0"/>
                </a:solidFill>
                <a:latin typeface="Cooper Black" panose="0208090404030B020404" pitchFamily="18" charset="77"/>
              </a:rPr>
              <a:t>Philip, the Respected</a:t>
            </a:r>
          </a:p>
        </p:txBody>
      </p:sp>
      <p:sp>
        <p:nvSpPr>
          <p:cNvPr id="3" name="Content Placeholder 2">
            <a:extLst>
              <a:ext uri="{FF2B5EF4-FFF2-40B4-BE49-F238E27FC236}">
                <a16:creationId xmlns:a16="http://schemas.microsoft.com/office/drawing/2014/main" id="{94296E26-FA38-4A01-8F8C-3F85F186D7D8}"/>
              </a:ext>
            </a:extLst>
          </p:cNvPr>
          <p:cNvSpPr>
            <a:spLocks noGrp="1"/>
          </p:cNvSpPr>
          <p:nvPr>
            <p:ph idx="1"/>
          </p:nvPr>
        </p:nvSpPr>
        <p:spPr/>
        <p:txBody>
          <a:bodyPr/>
          <a:lstStyle/>
          <a:p>
            <a:pPr marR="0" lvl="0" algn="ctr"/>
            <a:r>
              <a:rPr lang="en-US" sz="1800" dirty="0">
                <a:solidFill>
                  <a:srgbClr val="000000"/>
                </a:solidFill>
                <a:latin typeface="Segoe UI" panose="020B0502040204020203" pitchFamily="34" charset="0"/>
                <a:ea typeface="Times New Roman" panose="02020603050405020304" pitchFamily="18" charset="0"/>
              </a:rPr>
              <a:t>John</a:t>
            </a:r>
            <a:r>
              <a:rPr lang="en-US" sz="1800" dirty="0">
                <a:solidFill>
                  <a:srgbClr val="000000"/>
                </a:solidFill>
                <a:effectLst/>
                <a:latin typeface="Segoe UI" panose="020B0502040204020203" pitchFamily="34" charset="0"/>
                <a:ea typeface="Times New Roman" panose="02020603050405020304" pitchFamily="18" charset="0"/>
              </a:rPr>
              <a:t> 12:20-22</a:t>
            </a:r>
          </a:p>
          <a:p>
            <a:pPr marL="342900" marR="0" lvl="0" indent="-342900" algn="ctr">
              <a:buFont typeface="+mj-lt"/>
              <a:buAutoNum type="arabicPeriod" startAt="4"/>
            </a:pPr>
            <a:endParaRPr lang="en-US" sz="1800" dirty="0">
              <a:solidFill>
                <a:srgbClr val="000000"/>
              </a:solidFill>
              <a:latin typeface="Segoe UI" panose="020B0502040204020203" pitchFamily="34" charset="0"/>
              <a:ea typeface="Times New Roman" panose="02020603050405020304" pitchFamily="18" charset="0"/>
            </a:endParaRPr>
          </a:p>
          <a:p>
            <a:pPr marL="342900" marR="0" lvl="0" indent="-342900" algn="ctr">
              <a:buFont typeface="+mj-lt"/>
              <a:buAutoNum type="arabicPeriod" startAt="4"/>
            </a:pP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1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20 </a:t>
            </a:r>
            <a:r>
              <a:rPr lang="en-US" sz="2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Now among those who went up to worship at the festival were some Greeks. </a:t>
            </a:r>
            <a:r>
              <a:rPr lang="en-US" sz="2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21 </a:t>
            </a:r>
            <a:r>
              <a:rPr lang="en-US" sz="2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They came to Philip, who was from Bethsaida in Galilee, and said to him, ‘Sir, we wish to see Jesus.’ </a:t>
            </a:r>
            <a:r>
              <a:rPr lang="en-US" sz="2800" b="1" kern="0" baseline="300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22 </a:t>
            </a:r>
            <a:r>
              <a:rPr lang="en-US" sz="2800" b="1" kern="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Philip went and told Andrew; then Andrew and Philip went and told Jesus.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ooper Black" panose="0208090404030B020404" pitchFamily="18" charset="77"/>
            </a:endParaRPr>
          </a:p>
        </p:txBody>
      </p:sp>
    </p:spTree>
    <p:extLst>
      <p:ext uri="{BB962C8B-B14F-4D97-AF65-F5344CB8AC3E}">
        <p14:creationId xmlns:p14="http://schemas.microsoft.com/office/powerpoint/2010/main" val="868477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49" name="Freeform: Shape 1048">
            <a:extLst>
              <a:ext uri="{FF2B5EF4-FFF2-40B4-BE49-F238E27FC236}">
                <a16:creationId xmlns:a16="http://schemas.microsoft.com/office/drawing/2014/main" id="{96A35EAA-ED80-4FF1-942C-82B1D483A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977627" y="481134"/>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solidFill>
            <a:schemeClr val="bg1"/>
          </a:solidFill>
          <a:ln w="19050" cap="flat">
            <a:noFill/>
            <a:prstDash val="solid"/>
            <a:miter/>
          </a:ln>
        </p:spPr>
        <p:txBody>
          <a:bodyPr rtlCol="0" anchor="ctr"/>
          <a:lstStyle/>
          <a:p>
            <a:endParaRPr lang="en-US"/>
          </a:p>
        </p:txBody>
      </p:sp>
      <p:sp>
        <p:nvSpPr>
          <p:cNvPr id="1051" name="Freeform: Shape 1050">
            <a:extLst>
              <a:ext uri="{FF2B5EF4-FFF2-40B4-BE49-F238E27FC236}">
                <a16:creationId xmlns:a16="http://schemas.microsoft.com/office/drawing/2014/main" id="{D415F49B-3CBC-46CF-AFB5-988852D04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33683" flipH="1">
            <a:off x="1010574" y="456230"/>
            <a:ext cx="9378187" cy="5238589"/>
          </a:xfrm>
          <a:custGeom>
            <a:avLst/>
            <a:gdLst/>
            <a:ahLst/>
            <a:cxnLst/>
            <a:rect l="l" t="t" r="r" b="b"/>
            <a:pathLst>
              <a:path w="1237972" h="852489">
                <a:moveTo>
                  <a:pt x="633056" y="852489"/>
                </a:moveTo>
                <a:cubicBezTo>
                  <a:pt x="716495" y="841059"/>
                  <a:pt x="733789" y="812455"/>
                  <a:pt x="825461" y="773218"/>
                </a:cubicBezTo>
                <a:cubicBezTo>
                  <a:pt x="917133" y="733981"/>
                  <a:pt x="1120276" y="716959"/>
                  <a:pt x="1183087" y="617069"/>
                </a:cubicBezTo>
                <a:cubicBezTo>
                  <a:pt x="1245898" y="517180"/>
                  <a:pt x="1258148" y="283568"/>
                  <a:pt x="1202325" y="173881"/>
                </a:cubicBezTo>
                <a:cubicBezTo>
                  <a:pt x="1146502" y="64194"/>
                  <a:pt x="1083676" y="36572"/>
                  <a:pt x="981005" y="19225"/>
                </a:cubicBezTo>
                <a:cubicBezTo>
                  <a:pt x="823274" y="-7425"/>
                  <a:pt x="446352" y="-23746"/>
                  <a:pt x="245994" y="92349"/>
                </a:cubicBezTo>
                <a:cubicBezTo>
                  <a:pt x="45636" y="208444"/>
                  <a:pt x="-47145" y="246094"/>
                  <a:pt x="23501" y="568036"/>
                </a:cubicBezTo>
                <a:cubicBezTo>
                  <a:pt x="51046" y="756743"/>
                  <a:pt x="510357" y="722029"/>
                  <a:pt x="552172" y="730697"/>
                </a:cubicBezTo>
                <a:cubicBezTo>
                  <a:pt x="733623" y="767368"/>
                  <a:pt x="633056" y="852489"/>
                  <a:pt x="633056" y="852489"/>
                </a:cubicBezTo>
                <a:close/>
              </a:path>
            </a:pathLst>
          </a:custGeom>
          <a:noFill/>
          <a:ln w="19050" cap="flat">
            <a:solidFill>
              <a:schemeClr val="tx1"/>
            </a:solidFill>
            <a:prstDash val="solid"/>
            <a:miter/>
          </a:ln>
        </p:spPr>
        <p:txBody>
          <a:bodyPr rtlCol="0" anchor="ctr"/>
          <a:lstStyle/>
          <a:p>
            <a:endParaRPr lang="en-US"/>
          </a:p>
        </p:txBody>
      </p:sp>
      <p:sp useBgFill="1">
        <p:nvSpPr>
          <p:cNvPr id="1053" name="Rectangle 1052">
            <a:extLst>
              <a:ext uri="{FF2B5EF4-FFF2-40B4-BE49-F238E27FC236}">
                <a16:creationId xmlns:a16="http://schemas.microsoft.com/office/drawing/2014/main" id="{76FB0F23-3B45-4057-92D7-60A175991B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970C6E-571C-7377-4DDD-B6DB1C4BFED5}"/>
              </a:ext>
            </a:extLst>
          </p:cNvPr>
          <p:cNvSpPr>
            <a:spLocks noGrp="1"/>
          </p:cNvSpPr>
          <p:nvPr>
            <p:ph type="title"/>
          </p:nvPr>
        </p:nvSpPr>
        <p:spPr>
          <a:xfrm>
            <a:off x="766940" y="4670830"/>
            <a:ext cx="10658121" cy="985152"/>
          </a:xfrm>
        </p:spPr>
        <p:txBody>
          <a:bodyPr vert="horz" lIns="91440" tIns="45720" rIns="91440" bIns="45720" rtlCol="0" anchor="b">
            <a:normAutofit/>
          </a:bodyPr>
          <a:lstStyle/>
          <a:p>
            <a:pPr algn="ctr"/>
            <a:r>
              <a:rPr lang="en-US" sz="4000" dirty="0">
                <a:solidFill>
                  <a:srgbClr val="7030A0"/>
                </a:solidFill>
                <a:latin typeface="Cooper Black" panose="0208090404030B020404" pitchFamily="18" charset="77"/>
              </a:rPr>
              <a:t>Nathanael</a:t>
            </a:r>
          </a:p>
        </p:txBody>
      </p:sp>
      <p:sp>
        <p:nvSpPr>
          <p:cNvPr id="1055" name="Freeform: Shape 1054">
            <a:extLst>
              <a:ext uri="{FF2B5EF4-FFF2-40B4-BE49-F238E27FC236}">
                <a16:creationId xmlns:a16="http://schemas.microsoft.com/office/drawing/2014/main" id="{19953613-5A5A-4383-B8C2-6A202946F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291217"/>
          </a:xfrm>
          <a:custGeom>
            <a:avLst/>
            <a:gdLst>
              <a:gd name="connsiteX0" fmla="*/ 11939278 w 12192000"/>
              <a:gd name="connsiteY0" fmla="*/ 4505678 h 4505788"/>
              <a:gd name="connsiteX1" fmla="*/ 11424827 w 12192000"/>
              <a:gd name="connsiteY1" fmla="*/ 4495007 h 4505788"/>
              <a:gd name="connsiteX2" fmla="*/ 10611484 w 12192000"/>
              <a:gd name="connsiteY2" fmla="*/ 4501297 h 4505788"/>
              <a:gd name="connsiteX3" fmla="*/ 1537138 w 12192000"/>
              <a:gd name="connsiteY3" fmla="*/ 4479019 h 4505788"/>
              <a:gd name="connsiteX4" fmla="*/ 113174 w 12192000"/>
              <a:gd name="connsiteY4" fmla="*/ 4461702 h 4505788"/>
              <a:gd name="connsiteX5" fmla="*/ 0 w 12192000"/>
              <a:gd name="connsiteY5" fmla="*/ 4459468 h 4505788"/>
              <a:gd name="connsiteX6" fmla="*/ 0 w 12192000"/>
              <a:gd name="connsiteY6" fmla="*/ 0 h 4505788"/>
              <a:gd name="connsiteX7" fmla="*/ 12192000 w 12192000"/>
              <a:gd name="connsiteY7" fmla="*/ 0 h 4505788"/>
              <a:gd name="connsiteX8" fmla="*/ 12192000 w 12192000"/>
              <a:gd name="connsiteY8" fmla="*/ 4499412 h 4505788"/>
              <a:gd name="connsiteX9" fmla="*/ 12183330 w 12192000"/>
              <a:gd name="connsiteY9" fmla="*/ 4500309 h 4505788"/>
              <a:gd name="connsiteX10" fmla="*/ 11983621 w 12192000"/>
              <a:gd name="connsiteY10" fmla="*/ 4505604 h 4505788"/>
              <a:gd name="connsiteX11" fmla="*/ 11939278 w 12192000"/>
              <a:gd name="connsiteY11" fmla="*/ 4505678 h 4505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4505788">
                <a:moveTo>
                  <a:pt x="11939278" y="4505678"/>
                </a:moveTo>
                <a:cubicBezTo>
                  <a:pt x="11817135" y="4504551"/>
                  <a:pt x="11574433" y="4495156"/>
                  <a:pt x="11424827" y="4495007"/>
                </a:cubicBezTo>
                <a:cubicBezTo>
                  <a:pt x="11139862" y="4494723"/>
                  <a:pt x="10930345" y="4504998"/>
                  <a:pt x="10611484" y="4501297"/>
                </a:cubicBezTo>
                <a:cubicBezTo>
                  <a:pt x="8176893" y="4532664"/>
                  <a:pt x="4168459" y="4370065"/>
                  <a:pt x="1537138" y="4479019"/>
                </a:cubicBezTo>
                <a:cubicBezTo>
                  <a:pt x="755355" y="4495523"/>
                  <a:pt x="519578" y="4472425"/>
                  <a:pt x="113174" y="4461702"/>
                </a:cubicBezTo>
                <a:lnTo>
                  <a:pt x="0" y="4459468"/>
                </a:lnTo>
                <a:lnTo>
                  <a:pt x="0" y="0"/>
                </a:lnTo>
                <a:lnTo>
                  <a:pt x="12192000" y="0"/>
                </a:lnTo>
                <a:lnTo>
                  <a:pt x="12192000" y="4499412"/>
                </a:lnTo>
                <a:lnTo>
                  <a:pt x="12183330" y="4500309"/>
                </a:lnTo>
                <a:cubicBezTo>
                  <a:pt x="12145326" y="4501926"/>
                  <a:pt x="12084089" y="4500034"/>
                  <a:pt x="11983621" y="4505604"/>
                </a:cubicBezTo>
                <a:cubicBezTo>
                  <a:pt x="11971715" y="4505831"/>
                  <a:pt x="11956727" y="4505839"/>
                  <a:pt x="11939278" y="4505678"/>
                </a:cubicBezTo>
                <a:close/>
              </a:path>
            </a:pathLst>
          </a:custGeom>
          <a:solidFill>
            <a:srgbClr val="FFFFFF"/>
          </a:solid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5" name="Picture 1" descr="nathanael-under-fig-tree">
            <a:extLst>
              <a:ext uri="{FF2B5EF4-FFF2-40B4-BE49-F238E27FC236}">
                <a16:creationId xmlns:a16="http://schemas.microsoft.com/office/drawing/2014/main" id="{67A7A5A6-BBD5-AD30-EC16-DFB6C47A4951}"/>
              </a:ext>
            </a:extLst>
          </p:cNvPr>
          <p:cNvPicPr>
            <a:picLocks noGrp="1" noChangeAspect="1" noChangeArrowheads="1"/>
          </p:cNvPicPr>
          <p:nvPr>
            <p:ph idx="1"/>
          </p:nvPr>
        </p:nvPicPr>
        <p:blipFill>
          <a:blip r:embed="rId3" r:link="rId4">
            <a:extLst>
              <a:ext uri="{28A0092B-C50C-407E-A947-70E740481C1C}">
                <a14:useLocalDpi xmlns:a14="http://schemas.microsoft.com/office/drawing/2010/main" val="0"/>
              </a:ext>
            </a:extLst>
          </a:blip>
          <a:stretch>
            <a:fillRect/>
          </a:stretch>
        </p:blipFill>
        <p:spPr bwMode="auto">
          <a:xfrm>
            <a:off x="2035995" y="479603"/>
            <a:ext cx="2506613" cy="328377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1" descr="Nathanael sitting under a fig tree in Season 2 of The Chosen">
            <a:extLst>
              <a:ext uri="{FF2B5EF4-FFF2-40B4-BE49-F238E27FC236}">
                <a16:creationId xmlns:a16="http://schemas.microsoft.com/office/drawing/2014/main" id="{D2C5F368-7282-BAC2-B4E3-89CFFDE5DCC8}"/>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tretch>
            <a:fillRect/>
          </a:stretch>
        </p:blipFill>
        <p:spPr bwMode="auto">
          <a:xfrm>
            <a:off x="6256865" y="785344"/>
            <a:ext cx="5291665" cy="267229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a:extLst>
              <a:ext uri="{FF2B5EF4-FFF2-40B4-BE49-F238E27FC236}">
                <a16:creationId xmlns:a16="http://schemas.microsoft.com/office/drawing/2014/main" id="{C59D6B31-A656-15F6-CDBA-0726ED6B87F6}"/>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a:extLst>
              <a:ext uri="{FF2B5EF4-FFF2-40B4-BE49-F238E27FC236}">
                <a16:creationId xmlns:a16="http://schemas.microsoft.com/office/drawing/2014/main" id="{3D0ACF95-282F-516A-F19F-0BB2587479D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55297678"/>
      </p:ext>
    </p:extLst>
  </p:cSld>
  <p:clrMapOvr>
    <a:masterClrMapping/>
  </p:clrMapOvr>
</p:sld>
</file>

<file path=ppt/theme/theme1.xml><?xml version="1.0" encoding="utf-8"?>
<a:theme xmlns:a="http://schemas.openxmlformats.org/drawingml/2006/main" name="ChitchatVTI">
  <a:themeElements>
    <a:clrScheme name="bubbles">
      <a:dk1>
        <a:sysClr val="windowText" lastClr="000000"/>
      </a:dk1>
      <a:lt1>
        <a:sysClr val="window" lastClr="FFFFFF"/>
      </a:lt1>
      <a:dk2>
        <a:srgbClr val="071819"/>
      </a:dk2>
      <a:lt2>
        <a:srgbClr val="D5F2EB"/>
      </a:lt2>
      <a:accent1>
        <a:srgbClr val="38B698"/>
      </a:accent1>
      <a:accent2>
        <a:srgbClr val="528BD6"/>
      </a:accent2>
      <a:accent3>
        <a:srgbClr val="31A7C7"/>
      </a:accent3>
      <a:accent4>
        <a:srgbClr val="F15843"/>
      </a:accent4>
      <a:accent5>
        <a:srgbClr val="DE3A6D"/>
      </a:accent5>
      <a:accent6>
        <a:srgbClr val="7AAE3C"/>
      </a:accent6>
      <a:hlink>
        <a:srgbClr val="2F9880"/>
      </a:hlink>
      <a:folHlink>
        <a:srgbClr val="396CD1"/>
      </a:folHlink>
    </a:clrScheme>
    <a:fontScheme name="The Hand">
      <a:majorFont>
        <a:latin typeface="The Serif Hand"/>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itchatVTI" id="{08BB1610-1071-4750-BA6F-EA15E875FFCD}" vid="{D7BDF053-2181-45AE-9365-FFAA906CB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2702</Words>
  <Application>Microsoft Office PowerPoint</Application>
  <PresentationFormat>Widescreen</PresentationFormat>
  <Paragraphs>136</Paragraphs>
  <Slides>28</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Cooper Black</vt:lpstr>
      <vt:lpstr>Helvetica</vt:lpstr>
      <vt:lpstr>Segoe UI</vt:lpstr>
      <vt:lpstr>system-ui</vt:lpstr>
      <vt:lpstr>The Hand</vt:lpstr>
      <vt:lpstr>The Serif Hand</vt:lpstr>
      <vt:lpstr>Times New Roman</vt:lpstr>
      <vt:lpstr>ChitchatVTI</vt:lpstr>
      <vt:lpstr>Those Who Said “Yes” to Christ’s Call: The Saints and Sinners in our Spiritual Ancestry Session Three: March 16, 2023 </vt:lpstr>
      <vt:lpstr>SCHOLARS, MANAGERS, SPOKESPEOPLE</vt:lpstr>
      <vt:lpstr>Your Questions to Ponder</vt:lpstr>
      <vt:lpstr>Philip</vt:lpstr>
      <vt:lpstr>BUT JOHN’S GOSPEL HAS A DIFFERENT ACCOUNT</vt:lpstr>
      <vt:lpstr>Philip, The Practical</vt:lpstr>
      <vt:lpstr>Philip, the questioner</vt:lpstr>
      <vt:lpstr>Philip, the Respected</vt:lpstr>
      <vt:lpstr>Nathanael</vt:lpstr>
      <vt:lpstr>Scripture</vt:lpstr>
      <vt:lpstr>Things to Consider and Tradition</vt:lpstr>
      <vt:lpstr>Thomas</vt:lpstr>
      <vt:lpstr>Scripture</vt:lpstr>
      <vt:lpstr>PowerPoint Presentation</vt:lpstr>
      <vt:lpstr>Things to Consider and Tradition</vt:lpstr>
      <vt:lpstr>Phoebe</vt:lpstr>
      <vt:lpstr>Scripture</vt:lpstr>
      <vt:lpstr>NO! NO! and  NO! There’s no Greek feminine for deacon. Phoebe was a deacon, not a deaconess. </vt:lpstr>
      <vt:lpstr>PowerPoint Presentation</vt:lpstr>
      <vt:lpstr>Things to Consider and Tradition</vt:lpstr>
      <vt:lpstr>              Priscilla (Prisca)</vt:lpstr>
      <vt:lpstr>Scripture</vt:lpstr>
      <vt:lpstr>PowerPoint Presentation</vt:lpstr>
      <vt:lpstr>PowerPoint Presentation</vt:lpstr>
      <vt:lpstr>PowerPoint Presentation</vt:lpstr>
      <vt:lpstr>Things to Consider and Tradition</vt:lpstr>
      <vt:lpstr>Scholars  Managers Spokespeople Look at some of the characteristics we have discussed.  </vt:lpstr>
      <vt:lpstr>So…..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Those Who Said “Yes” to Christ’s Call: The Saints and Sinners in our Spiritual Ancestry Session Three: March 16, 2023</dc:title>
  <dc:creator>dorothylapenta@gmail.com</dc:creator>
  <cp:lastModifiedBy>Elizabeth McLean</cp:lastModifiedBy>
  <cp:revision>9</cp:revision>
  <cp:lastPrinted>2023-03-16T10:06:42Z</cp:lastPrinted>
  <dcterms:created xsi:type="dcterms:W3CDTF">2023-03-13T13:25:55Z</dcterms:created>
  <dcterms:modified xsi:type="dcterms:W3CDTF">2023-03-31T12:50:01Z</dcterms:modified>
</cp:coreProperties>
</file>